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9"/>
  </p:notesMasterIdLst>
  <p:handoutMasterIdLst>
    <p:handoutMasterId r:id="rId50"/>
  </p:handoutMasterIdLst>
  <p:sldIdLst>
    <p:sldId id="265" r:id="rId5"/>
    <p:sldId id="331" r:id="rId6"/>
    <p:sldId id="405" r:id="rId7"/>
    <p:sldId id="404" r:id="rId8"/>
    <p:sldId id="414" r:id="rId9"/>
    <p:sldId id="412" r:id="rId10"/>
    <p:sldId id="425" r:id="rId11"/>
    <p:sldId id="428" r:id="rId12"/>
    <p:sldId id="413" r:id="rId13"/>
    <p:sldId id="417" r:id="rId14"/>
    <p:sldId id="416" r:id="rId15"/>
    <p:sldId id="418" r:id="rId16"/>
    <p:sldId id="419" r:id="rId17"/>
    <p:sldId id="420" r:id="rId18"/>
    <p:sldId id="415" r:id="rId19"/>
    <p:sldId id="408" r:id="rId20"/>
    <p:sldId id="429" r:id="rId21"/>
    <p:sldId id="409" r:id="rId22"/>
    <p:sldId id="411" r:id="rId23"/>
    <p:sldId id="431" r:id="rId24"/>
    <p:sldId id="387" r:id="rId25"/>
    <p:sldId id="319" r:id="rId26"/>
    <p:sldId id="399" r:id="rId27"/>
    <p:sldId id="337" r:id="rId28"/>
    <p:sldId id="434" r:id="rId29"/>
    <p:sldId id="445" r:id="rId30"/>
    <p:sldId id="446" r:id="rId31"/>
    <p:sldId id="432" r:id="rId32"/>
    <p:sldId id="433" r:id="rId33"/>
    <p:sldId id="435" r:id="rId34"/>
    <p:sldId id="423" r:id="rId35"/>
    <p:sldId id="424" r:id="rId36"/>
    <p:sldId id="440" r:id="rId37"/>
    <p:sldId id="438" r:id="rId38"/>
    <p:sldId id="439" r:id="rId39"/>
    <p:sldId id="441" r:id="rId40"/>
    <p:sldId id="437" r:id="rId41"/>
    <p:sldId id="444" r:id="rId42"/>
    <p:sldId id="443" r:id="rId43"/>
    <p:sldId id="448" r:id="rId44"/>
    <p:sldId id="442" r:id="rId45"/>
    <p:sldId id="449" r:id="rId46"/>
    <p:sldId id="421" r:id="rId47"/>
    <p:sldId id="436" r:id="rId48"/>
  </p:sldIdLst>
  <p:sldSz cx="12192000" cy="6858000"/>
  <p:notesSz cx="6889750" cy="10021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 Rowe" initials="SCTMP1383" lastIdx="1" clrIdx="0">
    <p:extLst>
      <p:ext uri="{19B8F6BF-5375-455C-9EA6-DF929625EA0E}">
        <p15:presenceInfo xmlns:p15="http://schemas.microsoft.com/office/powerpoint/2012/main" userId="John Row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0C0C"/>
    <a:srgbClr val="253062"/>
    <a:srgbClr val="5C4E9B"/>
    <a:srgbClr val="77BA29"/>
    <a:srgbClr val="FBBA00"/>
    <a:srgbClr val="D50928"/>
    <a:srgbClr val="DE6305"/>
    <a:srgbClr val="00709B"/>
    <a:srgbClr val="0086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FD63DE-CE01-4AE7-BF81-5677A6200A3D}" v="49" dt="2023-02-02T09:58:42.3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47" autoAdjust="0"/>
    <p:restoredTop sz="78571"/>
  </p:normalViewPr>
  <p:slideViewPr>
    <p:cSldViewPr snapToGrid="0" snapToObjects="1">
      <p:cViewPr varScale="1">
        <p:scale>
          <a:sx n="56" d="100"/>
          <a:sy n="56" d="100"/>
        </p:scale>
        <p:origin x="6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Rowe" userId="9921b3a6-5065-4f76-8322-169e94ac916c" providerId="ADAL" clId="{90FD63DE-CE01-4AE7-BF81-5677A6200A3D}"/>
    <pc:docChg chg="undo custSel addSld delSld modSld sldOrd">
      <pc:chgData name="John Rowe" userId="9921b3a6-5065-4f76-8322-169e94ac916c" providerId="ADAL" clId="{90FD63DE-CE01-4AE7-BF81-5677A6200A3D}" dt="2023-02-02T10:13:45.164" v="9237"/>
      <pc:docMkLst>
        <pc:docMk/>
      </pc:docMkLst>
      <pc:sldChg chg="modSp mod">
        <pc:chgData name="John Rowe" userId="9921b3a6-5065-4f76-8322-169e94ac916c" providerId="ADAL" clId="{90FD63DE-CE01-4AE7-BF81-5677A6200A3D}" dt="2023-02-01T10:43:04.719" v="5923" actId="1076"/>
        <pc:sldMkLst>
          <pc:docMk/>
          <pc:sldMk cId="1186685615" sldId="265"/>
        </pc:sldMkLst>
        <pc:spChg chg="mod">
          <ac:chgData name="John Rowe" userId="9921b3a6-5065-4f76-8322-169e94ac916c" providerId="ADAL" clId="{90FD63DE-CE01-4AE7-BF81-5677A6200A3D}" dt="2023-02-01T10:43:04.719" v="5923" actId="1076"/>
          <ac:spMkLst>
            <pc:docMk/>
            <pc:sldMk cId="1186685615" sldId="265"/>
            <ac:spMk id="3" creationId="{EB2222F2-FCA9-4949-851A-943970DC6C65}"/>
          </ac:spMkLst>
        </pc:spChg>
      </pc:sldChg>
      <pc:sldChg chg="del">
        <pc:chgData name="John Rowe" userId="9921b3a6-5065-4f76-8322-169e94ac916c" providerId="ADAL" clId="{90FD63DE-CE01-4AE7-BF81-5677A6200A3D}" dt="2023-01-27T11:06:47.366" v="125" actId="47"/>
        <pc:sldMkLst>
          <pc:docMk/>
          <pc:sldMk cId="3897026288" sldId="272"/>
        </pc:sldMkLst>
      </pc:sldChg>
      <pc:sldChg chg="del">
        <pc:chgData name="John Rowe" userId="9921b3a6-5065-4f76-8322-169e94ac916c" providerId="ADAL" clId="{90FD63DE-CE01-4AE7-BF81-5677A6200A3D}" dt="2023-01-27T11:06:22.009" v="83" actId="2696"/>
        <pc:sldMkLst>
          <pc:docMk/>
          <pc:sldMk cId="3794894914" sldId="293"/>
        </pc:sldMkLst>
      </pc:sldChg>
      <pc:sldChg chg="del">
        <pc:chgData name="John Rowe" userId="9921b3a6-5065-4f76-8322-169e94ac916c" providerId="ADAL" clId="{90FD63DE-CE01-4AE7-BF81-5677A6200A3D}" dt="2023-01-27T11:06:25.371" v="86" actId="47"/>
        <pc:sldMkLst>
          <pc:docMk/>
          <pc:sldMk cId="1896420570" sldId="294"/>
        </pc:sldMkLst>
      </pc:sldChg>
      <pc:sldChg chg="del">
        <pc:chgData name="John Rowe" userId="9921b3a6-5065-4f76-8322-169e94ac916c" providerId="ADAL" clId="{90FD63DE-CE01-4AE7-BF81-5677A6200A3D}" dt="2023-01-27T11:06:17.195" v="81" actId="2696"/>
        <pc:sldMkLst>
          <pc:docMk/>
          <pc:sldMk cId="2126027855" sldId="313"/>
        </pc:sldMkLst>
      </pc:sldChg>
      <pc:sldChg chg="addSp modSp mod">
        <pc:chgData name="John Rowe" userId="9921b3a6-5065-4f76-8322-169e94ac916c" providerId="ADAL" clId="{90FD63DE-CE01-4AE7-BF81-5677A6200A3D}" dt="2023-02-01T10:02:26.195" v="5523" actId="1076"/>
        <pc:sldMkLst>
          <pc:docMk/>
          <pc:sldMk cId="3078772196" sldId="319"/>
        </pc:sldMkLst>
        <pc:spChg chg="mod">
          <ac:chgData name="John Rowe" userId="9921b3a6-5065-4f76-8322-169e94ac916c" providerId="ADAL" clId="{90FD63DE-CE01-4AE7-BF81-5677A6200A3D}" dt="2023-01-30T16:15:52.738" v="4116" actId="1076"/>
          <ac:spMkLst>
            <pc:docMk/>
            <pc:sldMk cId="3078772196" sldId="319"/>
            <ac:spMk id="2" creationId="{7F440261-B325-4724-83A1-E36D1346DA81}"/>
          </ac:spMkLst>
        </pc:spChg>
        <pc:spChg chg="mod">
          <ac:chgData name="John Rowe" userId="9921b3a6-5065-4f76-8322-169e94ac916c" providerId="ADAL" clId="{90FD63DE-CE01-4AE7-BF81-5677A6200A3D}" dt="2023-01-30T16:16:00.605" v="4119" actId="1076"/>
          <ac:spMkLst>
            <pc:docMk/>
            <pc:sldMk cId="3078772196" sldId="319"/>
            <ac:spMk id="3" creationId="{3485BE05-5538-4F1F-874B-72929619CB3B}"/>
          </ac:spMkLst>
        </pc:spChg>
        <pc:spChg chg="add mod">
          <ac:chgData name="John Rowe" userId="9921b3a6-5065-4f76-8322-169e94ac916c" providerId="ADAL" clId="{90FD63DE-CE01-4AE7-BF81-5677A6200A3D}" dt="2023-01-30T16:15:57.267" v="4118" actId="1076"/>
          <ac:spMkLst>
            <pc:docMk/>
            <pc:sldMk cId="3078772196" sldId="319"/>
            <ac:spMk id="6" creationId="{EFA9BD92-4258-4FEF-AF88-1308F2E303F6}"/>
          </ac:spMkLst>
        </pc:spChg>
        <pc:picChg chg="mod">
          <ac:chgData name="John Rowe" userId="9921b3a6-5065-4f76-8322-169e94ac916c" providerId="ADAL" clId="{90FD63DE-CE01-4AE7-BF81-5677A6200A3D}" dt="2023-02-01T10:02:14.680" v="5521" actId="14100"/>
          <ac:picMkLst>
            <pc:docMk/>
            <pc:sldMk cId="3078772196" sldId="319"/>
            <ac:picMk id="4" creationId="{58D913F0-DA8B-42DA-811F-FAE30C003080}"/>
          </ac:picMkLst>
        </pc:picChg>
        <pc:picChg chg="add mod">
          <ac:chgData name="John Rowe" userId="9921b3a6-5065-4f76-8322-169e94ac916c" providerId="ADAL" clId="{90FD63DE-CE01-4AE7-BF81-5677A6200A3D}" dt="2023-02-01T10:02:26.195" v="5523" actId="1076"/>
          <ac:picMkLst>
            <pc:docMk/>
            <pc:sldMk cId="3078772196" sldId="319"/>
            <ac:picMk id="5" creationId="{A59E6435-7FD5-4FB7-868D-3E734882DD90}"/>
          </ac:picMkLst>
        </pc:picChg>
      </pc:sldChg>
      <pc:sldChg chg="del">
        <pc:chgData name="John Rowe" userId="9921b3a6-5065-4f76-8322-169e94ac916c" providerId="ADAL" clId="{90FD63DE-CE01-4AE7-BF81-5677A6200A3D}" dt="2023-01-27T11:06:38.669" v="100" actId="47"/>
        <pc:sldMkLst>
          <pc:docMk/>
          <pc:sldMk cId="2034783165" sldId="332"/>
        </pc:sldMkLst>
      </pc:sldChg>
      <pc:sldChg chg="del">
        <pc:chgData name="John Rowe" userId="9921b3a6-5065-4f76-8322-169e94ac916c" providerId="ADAL" clId="{90FD63DE-CE01-4AE7-BF81-5677A6200A3D}" dt="2023-01-27T11:06:38.970" v="101" actId="47"/>
        <pc:sldMkLst>
          <pc:docMk/>
          <pc:sldMk cId="1251009548" sldId="333"/>
        </pc:sldMkLst>
      </pc:sldChg>
      <pc:sldChg chg="del">
        <pc:chgData name="John Rowe" userId="9921b3a6-5065-4f76-8322-169e94ac916c" providerId="ADAL" clId="{90FD63DE-CE01-4AE7-BF81-5677A6200A3D}" dt="2023-01-27T11:06:40.420" v="105" actId="47"/>
        <pc:sldMkLst>
          <pc:docMk/>
          <pc:sldMk cId="3548313410" sldId="335"/>
        </pc:sldMkLst>
      </pc:sldChg>
      <pc:sldChg chg="del">
        <pc:chgData name="John Rowe" userId="9921b3a6-5065-4f76-8322-169e94ac916c" providerId="ADAL" clId="{90FD63DE-CE01-4AE7-BF81-5677A6200A3D}" dt="2023-01-27T11:06:41.105" v="107" actId="47"/>
        <pc:sldMkLst>
          <pc:docMk/>
          <pc:sldMk cId="1873230232" sldId="336"/>
        </pc:sldMkLst>
      </pc:sldChg>
      <pc:sldChg chg="modSp mod ord">
        <pc:chgData name="John Rowe" userId="9921b3a6-5065-4f76-8322-169e94ac916c" providerId="ADAL" clId="{90FD63DE-CE01-4AE7-BF81-5677A6200A3D}" dt="2023-02-02T10:01:18.209" v="9226" actId="20577"/>
        <pc:sldMkLst>
          <pc:docMk/>
          <pc:sldMk cId="1049460560" sldId="337"/>
        </pc:sldMkLst>
        <pc:spChg chg="mod">
          <ac:chgData name="John Rowe" userId="9921b3a6-5065-4f76-8322-169e94ac916c" providerId="ADAL" clId="{90FD63DE-CE01-4AE7-BF81-5677A6200A3D}" dt="2023-02-02T10:01:18.209" v="9226" actId="20577"/>
          <ac:spMkLst>
            <pc:docMk/>
            <pc:sldMk cId="1049460560" sldId="337"/>
            <ac:spMk id="3" creationId="{ACF028F6-0800-476E-8C22-EF057F26667A}"/>
          </ac:spMkLst>
        </pc:spChg>
      </pc:sldChg>
      <pc:sldChg chg="del">
        <pc:chgData name="John Rowe" userId="9921b3a6-5065-4f76-8322-169e94ac916c" providerId="ADAL" clId="{90FD63DE-CE01-4AE7-BF81-5677A6200A3D}" dt="2023-01-27T11:06:39.333" v="102" actId="47"/>
        <pc:sldMkLst>
          <pc:docMk/>
          <pc:sldMk cId="1786367595" sldId="338"/>
        </pc:sldMkLst>
      </pc:sldChg>
      <pc:sldChg chg="del">
        <pc:chgData name="John Rowe" userId="9921b3a6-5065-4f76-8322-169e94ac916c" providerId="ADAL" clId="{90FD63DE-CE01-4AE7-BF81-5677A6200A3D}" dt="2023-01-27T11:06:40.034" v="104" actId="47"/>
        <pc:sldMkLst>
          <pc:docMk/>
          <pc:sldMk cId="1171198602" sldId="339"/>
        </pc:sldMkLst>
      </pc:sldChg>
      <pc:sldChg chg="del">
        <pc:chgData name="John Rowe" userId="9921b3a6-5065-4f76-8322-169e94ac916c" providerId="ADAL" clId="{90FD63DE-CE01-4AE7-BF81-5677A6200A3D}" dt="2023-01-27T11:06:40.735" v="106" actId="47"/>
        <pc:sldMkLst>
          <pc:docMk/>
          <pc:sldMk cId="1043683797" sldId="340"/>
        </pc:sldMkLst>
      </pc:sldChg>
      <pc:sldChg chg="del">
        <pc:chgData name="John Rowe" userId="9921b3a6-5065-4f76-8322-169e94ac916c" providerId="ADAL" clId="{90FD63DE-CE01-4AE7-BF81-5677A6200A3D}" dt="2023-01-27T11:06:41.491" v="108" actId="47"/>
        <pc:sldMkLst>
          <pc:docMk/>
          <pc:sldMk cId="1677664162" sldId="341"/>
        </pc:sldMkLst>
      </pc:sldChg>
      <pc:sldChg chg="del">
        <pc:chgData name="John Rowe" userId="9921b3a6-5065-4f76-8322-169e94ac916c" providerId="ADAL" clId="{90FD63DE-CE01-4AE7-BF81-5677A6200A3D}" dt="2023-01-27T11:06:41.807" v="109" actId="47"/>
        <pc:sldMkLst>
          <pc:docMk/>
          <pc:sldMk cId="3605136165" sldId="342"/>
        </pc:sldMkLst>
      </pc:sldChg>
      <pc:sldChg chg="del">
        <pc:chgData name="John Rowe" userId="9921b3a6-5065-4f76-8322-169e94ac916c" providerId="ADAL" clId="{90FD63DE-CE01-4AE7-BF81-5677A6200A3D}" dt="2023-01-27T11:06:42.108" v="110" actId="47"/>
        <pc:sldMkLst>
          <pc:docMk/>
          <pc:sldMk cId="2258472692" sldId="343"/>
        </pc:sldMkLst>
      </pc:sldChg>
      <pc:sldChg chg="del">
        <pc:chgData name="John Rowe" userId="9921b3a6-5065-4f76-8322-169e94ac916c" providerId="ADAL" clId="{90FD63DE-CE01-4AE7-BF81-5677A6200A3D}" dt="2023-01-27T11:06:42.895" v="112" actId="47"/>
        <pc:sldMkLst>
          <pc:docMk/>
          <pc:sldMk cId="815574689" sldId="344"/>
        </pc:sldMkLst>
      </pc:sldChg>
      <pc:sldChg chg="del">
        <pc:chgData name="John Rowe" userId="9921b3a6-5065-4f76-8322-169e94ac916c" providerId="ADAL" clId="{90FD63DE-CE01-4AE7-BF81-5677A6200A3D}" dt="2023-01-27T11:06:39.634" v="103" actId="47"/>
        <pc:sldMkLst>
          <pc:docMk/>
          <pc:sldMk cId="701811101" sldId="345"/>
        </pc:sldMkLst>
      </pc:sldChg>
      <pc:sldChg chg="del">
        <pc:chgData name="John Rowe" userId="9921b3a6-5065-4f76-8322-169e94ac916c" providerId="ADAL" clId="{90FD63DE-CE01-4AE7-BF81-5677A6200A3D}" dt="2023-01-27T11:06:47.066" v="124" actId="47"/>
        <pc:sldMkLst>
          <pc:docMk/>
          <pc:sldMk cId="4273622144" sldId="346"/>
        </pc:sldMkLst>
      </pc:sldChg>
      <pc:sldChg chg="del">
        <pc:chgData name="John Rowe" userId="9921b3a6-5065-4f76-8322-169e94ac916c" providerId="ADAL" clId="{90FD63DE-CE01-4AE7-BF81-5677A6200A3D}" dt="2023-01-27T11:06:36.659" v="96" actId="47"/>
        <pc:sldMkLst>
          <pc:docMk/>
          <pc:sldMk cId="3598608927" sldId="351"/>
        </pc:sldMkLst>
      </pc:sldChg>
      <pc:sldChg chg="del">
        <pc:chgData name="John Rowe" userId="9921b3a6-5065-4f76-8322-169e94ac916c" providerId="ADAL" clId="{90FD63DE-CE01-4AE7-BF81-5677A6200A3D}" dt="2023-01-27T11:06:35.610" v="94" actId="47"/>
        <pc:sldMkLst>
          <pc:docMk/>
          <pc:sldMk cId="3897628075" sldId="353"/>
        </pc:sldMkLst>
      </pc:sldChg>
      <pc:sldChg chg="del">
        <pc:chgData name="John Rowe" userId="9921b3a6-5065-4f76-8322-169e94ac916c" providerId="ADAL" clId="{90FD63DE-CE01-4AE7-BF81-5677A6200A3D}" dt="2023-01-27T11:06:36.142" v="95" actId="47"/>
        <pc:sldMkLst>
          <pc:docMk/>
          <pc:sldMk cId="2902137314" sldId="354"/>
        </pc:sldMkLst>
      </pc:sldChg>
      <pc:sldChg chg="del">
        <pc:chgData name="John Rowe" userId="9921b3a6-5065-4f76-8322-169e94ac916c" providerId="ADAL" clId="{90FD63DE-CE01-4AE7-BF81-5677A6200A3D}" dt="2023-01-27T11:06:37.768" v="98" actId="47"/>
        <pc:sldMkLst>
          <pc:docMk/>
          <pc:sldMk cId="337727257" sldId="355"/>
        </pc:sldMkLst>
      </pc:sldChg>
      <pc:sldChg chg="del">
        <pc:chgData name="John Rowe" userId="9921b3a6-5065-4f76-8322-169e94ac916c" providerId="ADAL" clId="{90FD63DE-CE01-4AE7-BF81-5677A6200A3D}" dt="2023-01-27T11:06:38.156" v="99" actId="47"/>
        <pc:sldMkLst>
          <pc:docMk/>
          <pc:sldMk cId="3549672495" sldId="356"/>
        </pc:sldMkLst>
      </pc:sldChg>
      <pc:sldChg chg="del">
        <pc:chgData name="John Rowe" userId="9921b3a6-5065-4f76-8322-169e94ac916c" providerId="ADAL" clId="{90FD63DE-CE01-4AE7-BF81-5677A6200A3D}" dt="2023-01-27T11:06:50.094" v="128" actId="47"/>
        <pc:sldMkLst>
          <pc:docMk/>
          <pc:sldMk cId="3947991654" sldId="357"/>
        </pc:sldMkLst>
      </pc:sldChg>
      <pc:sldChg chg="del">
        <pc:chgData name="John Rowe" userId="9921b3a6-5065-4f76-8322-169e94ac916c" providerId="ADAL" clId="{90FD63DE-CE01-4AE7-BF81-5677A6200A3D}" dt="2023-01-27T11:06:43.227" v="113" actId="47"/>
        <pc:sldMkLst>
          <pc:docMk/>
          <pc:sldMk cId="3847254401" sldId="358"/>
        </pc:sldMkLst>
      </pc:sldChg>
      <pc:sldChg chg="del">
        <pc:chgData name="John Rowe" userId="9921b3a6-5065-4f76-8322-169e94ac916c" providerId="ADAL" clId="{90FD63DE-CE01-4AE7-BF81-5677A6200A3D}" dt="2023-01-27T11:06:43.897" v="115" actId="47"/>
        <pc:sldMkLst>
          <pc:docMk/>
          <pc:sldMk cId="2573713452" sldId="359"/>
        </pc:sldMkLst>
      </pc:sldChg>
      <pc:sldChg chg="del">
        <pc:chgData name="John Rowe" userId="9921b3a6-5065-4f76-8322-169e94ac916c" providerId="ADAL" clId="{90FD63DE-CE01-4AE7-BF81-5677A6200A3D}" dt="2023-01-27T11:06:44.260" v="116" actId="47"/>
        <pc:sldMkLst>
          <pc:docMk/>
          <pc:sldMk cId="2533239277" sldId="360"/>
        </pc:sldMkLst>
      </pc:sldChg>
      <pc:sldChg chg="del">
        <pc:chgData name="John Rowe" userId="9921b3a6-5065-4f76-8322-169e94ac916c" providerId="ADAL" clId="{90FD63DE-CE01-4AE7-BF81-5677A6200A3D}" dt="2023-01-27T11:06:43.581" v="114" actId="47"/>
        <pc:sldMkLst>
          <pc:docMk/>
          <pc:sldMk cId="1700030672" sldId="361"/>
        </pc:sldMkLst>
      </pc:sldChg>
      <pc:sldChg chg="del">
        <pc:chgData name="John Rowe" userId="9921b3a6-5065-4f76-8322-169e94ac916c" providerId="ADAL" clId="{90FD63DE-CE01-4AE7-BF81-5677A6200A3D}" dt="2023-01-27T11:06:48.037" v="127" actId="47"/>
        <pc:sldMkLst>
          <pc:docMk/>
          <pc:sldMk cId="814234197" sldId="362"/>
        </pc:sldMkLst>
      </pc:sldChg>
      <pc:sldChg chg="del">
        <pc:chgData name="John Rowe" userId="9921b3a6-5065-4f76-8322-169e94ac916c" providerId="ADAL" clId="{90FD63DE-CE01-4AE7-BF81-5677A6200A3D}" dt="2023-01-27T11:06:45.085" v="118" actId="47"/>
        <pc:sldMkLst>
          <pc:docMk/>
          <pc:sldMk cId="2825536835" sldId="365"/>
        </pc:sldMkLst>
      </pc:sldChg>
      <pc:sldChg chg="del">
        <pc:chgData name="John Rowe" userId="9921b3a6-5065-4f76-8322-169e94ac916c" providerId="ADAL" clId="{90FD63DE-CE01-4AE7-BF81-5677A6200A3D}" dt="2023-01-27T11:06:46.088" v="121" actId="47"/>
        <pc:sldMkLst>
          <pc:docMk/>
          <pc:sldMk cId="1480723438" sldId="366"/>
        </pc:sldMkLst>
      </pc:sldChg>
      <pc:sldChg chg="del">
        <pc:chgData name="John Rowe" userId="9921b3a6-5065-4f76-8322-169e94ac916c" providerId="ADAL" clId="{90FD63DE-CE01-4AE7-BF81-5677A6200A3D}" dt="2023-01-27T11:06:29.611" v="93" actId="47"/>
        <pc:sldMkLst>
          <pc:docMk/>
          <pc:sldMk cId="249365259" sldId="367"/>
        </pc:sldMkLst>
      </pc:sldChg>
      <pc:sldChg chg="del">
        <pc:chgData name="John Rowe" userId="9921b3a6-5065-4f76-8322-169e94ac916c" providerId="ADAL" clId="{90FD63DE-CE01-4AE7-BF81-5677A6200A3D}" dt="2023-01-27T11:06:19.919" v="82" actId="2696"/>
        <pc:sldMkLst>
          <pc:docMk/>
          <pc:sldMk cId="3982418708" sldId="376"/>
        </pc:sldMkLst>
      </pc:sldChg>
      <pc:sldChg chg="del">
        <pc:chgData name="John Rowe" userId="9921b3a6-5065-4f76-8322-169e94ac916c" providerId="ADAL" clId="{90FD63DE-CE01-4AE7-BF81-5677A6200A3D}" dt="2023-01-27T11:06:23.698" v="84" actId="47"/>
        <pc:sldMkLst>
          <pc:docMk/>
          <pc:sldMk cId="305308200" sldId="377"/>
        </pc:sldMkLst>
      </pc:sldChg>
      <pc:sldChg chg="del">
        <pc:chgData name="John Rowe" userId="9921b3a6-5065-4f76-8322-169e94ac916c" providerId="ADAL" clId="{90FD63DE-CE01-4AE7-BF81-5677A6200A3D}" dt="2023-01-27T11:06:24.663" v="85" actId="47"/>
        <pc:sldMkLst>
          <pc:docMk/>
          <pc:sldMk cId="4162057285" sldId="378"/>
        </pc:sldMkLst>
      </pc:sldChg>
      <pc:sldChg chg="del">
        <pc:chgData name="John Rowe" userId="9921b3a6-5065-4f76-8322-169e94ac916c" providerId="ADAL" clId="{90FD63DE-CE01-4AE7-BF81-5677A6200A3D}" dt="2023-01-27T11:06:25.919" v="87" actId="47"/>
        <pc:sldMkLst>
          <pc:docMk/>
          <pc:sldMk cId="2824402059" sldId="381"/>
        </pc:sldMkLst>
      </pc:sldChg>
      <pc:sldChg chg="del">
        <pc:chgData name="John Rowe" userId="9921b3a6-5065-4f76-8322-169e94ac916c" providerId="ADAL" clId="{90FD63DE-CE01-4AE7-BF81-5677A6200A3D}" dt="2023-01-27T11:06:26.806" v="88" actId="47"/>
        <pc:sldMkLst>
          <pc:docMk/>
          <pc:sldMk cId="303168850" sldId="382"/>
        </pc:sldMkLst>
      </pc:sldChg>
      <pc:sldChg chg="del">
        <pc:chgData name="John Rowe" userId="9921b3a6-5065-4f76-8322-169e94ac916c" providerId="ADAL" clId="{90FD63DE-CE01-4AE7-BF81-5677A6200A3D}" dt="2023-01-27T11:06:27.337" v="89" actId="47"/>
        <pc:sldMkLst>
          <pc:docMk/>
          <pc:sldMk cId="2500243114" sldId="383"/>
        </pc:sldMkLst>
      </pc:sldChg>
      <pc:sldChg chg="del">
        <pc:chgData name="John Rowe" userId="9921b3a6-5065-4f76-8322-169e94ac916c" providerId="ADAL" clId="{90FD63DE-CE01-4AE7-BF81-5677A6200A3D}" dt="2023-01-27T11:06:27.838" v="90" actId="47"/>
        <pc:sldMkLst>
          <pc:docMk/>
          <pc:sldMk cId="608737714" sldId="384"/>
        </pc:sldMkLst>
      </pc:sldChg>
      <pc:sldChg chg="del">
        <pc:chgData name="John Rowe" userId="9921b3a6-5065-4f76-8322-169e94ac916c" providerId="ADAL" clId="{90FD63DE-CE01-4AE7-BF81-5677A6200A3D}" dt="2023-01-27T11:06:28.462" v="91" actId="47"/>
        <pc:sldMkLst>
          <pc:docMk/>
          <pc:sldMk cId="1742245161" sldId="385"/>
        </pc:sldMkLst>
      </pc:sldChg>
      <pc:sldChg chg="del">
        <pc:chgData name="John Rowe" userId="9921b3a6-5065-4f76-8322-169e94ac916c" providerId="ADAL" clId="{90FD63DE-CE01-4AE7-BF81-5677A6200A3D}" dt="2023-01-27T11:06:29.063" v="92" actId="47"/>
        <pc:sldMkLst>
          <pc:docMk/>
          <pc:sldMk cId="1990546030" sldId="386"/>
        </pc:sldMkLst>
      </pc:sldChg>
      <pc:sldChg chg="modSp mod">
        <pc:chgData name="John Rowe" userId="9921b3a6-5065-4f76-8322-169e94ac916c" providerId="ADAL" clId="{90FD63DE-CE01-4AE7-BF81-5677A6200A3D}" dt="2023-02-01T10:01:24.354" v="5516" actId="20577"/>
        <pc:sldMkLst>
          <pc:docMk/>
          <pc:sldMk cId="2221660037" sldId="387"/>
        </pc:sldMkLst>
        <pc:spChg chg="mod">
          <ac:chgData name="John Rowe" userId="9921b3a6-5065-4f76-8322-169e94ac916c" providerId="ADAL" clId="{90FD63DE-CE01-4AE7-BF81-5677A6200A3D}" dt="2023-02-01T10:01:24.354" v="5516" actId="20577"/>
          <ac:spMkLst>
            <pc:docMk/>
            <pc:sldMk cId="2221660037" sldId="387"/>
            <ac:spMk id="2" creationId="{489E2585-A607-4705-A326-6E9E2123294A}"/>
          </ac:spMkLst>
        </pc:spChg>
      </pc:sldChg>
      <pc:sldChg chg="del">
        <pc:chgData name="John Rowe" userId="9921b3a6-5065-4f76-8322-169e94ac916c" providerId="ADAL" clId="{90FD63DE-CE01-4AE7-BF81-5677A6200A3D}" dt="2023-01-27T11:06:42.440" v="111" actId="47"/>
        <pc:sldMkLst>
          <pc:docMk/>
          <pc:sldMk cId="2012086135" sldId="390"/>
        </pc:sldMkLst>
      </pc:sldChg>
      <pc:sldChg chg="del">
        <pc:chgData name="John Rowe" userId="9921b3a6-5065-4f76-8322-169e94ac916c" providerId="ADAL" clId="{90FD63DE-CE01-4AE7-BF81-5677A6200A3D}" dt="2023-01-27T11:06:45.418" v="119" actId="47"/>
        <pc:sldMkLst>
          <pc:docMk/>
          <pc:sldMk cId="1473462780" sldId="391"/>
        </pc:sldMkLst>
      </pc:sldChg>
      <pc:sldChg chg="del">
        <pc:chgData name="John Rowe" userId="9921b3a6-5065-4f76-8322-169e94ac916c" providerId="ADAL" clId="{90FD63DE-CE01-4AE7-BF81-5677A6200A3D}" dt="2023-01-27T11:06:44.700" v="117" actId="47"/>
        <pc:sldMkLst>
          <pc:docMk/>
          <pc:sldMk cId="1484007384" sldId="392"/>
        </pc:sldMkLst>
      </pc:sldChg>
      <pc:sldChg chg="del">
        <pc:chgData name="John Rowe" userId="9921b3a6-5065-4f76-8322-169e94ac916c" providerId="ADAL" clId="{90FD63DE-CE01-4AE7-BF81-5677A6200A3D}" dt="2023-01-27T11:06:37.383" v="97" actId="47"/>
        <pc:sldMkLst>
          <pc:docMk/>
          <pc:sldMk cId="505021724" sldId="394"/>
        </pc:sldMkLst>
      </pc:sldChg>
      <pc:sldChg chg="del">
        <pc:chgData name="John Rowe" userId="9921b3a6-5065-4f76-8322-169e94ac916c" providerId="ADAL" clId="{90FD63DE-CE01-4AE7-BF81-5677A6200A3D}" dt="2023-01-27T11:06:46.388" v="122" actId="47"/>
        <pc:sldMkLst>
          <pc:docMk/>
          <pc:sldMk cId="2038999878" sldId="396"/>
        </pc:sldMkLst>
      </pc:sldChg>
      <pc:sldChg chg="del">
        <pc:chgData name="John Rowe" userId="9921b3a6-5065-4f76-8322-169e94ac916c" providerId="ADAL" clId="{90FD63DE-CE01-4AE7-BF81-5677A6200A3D}" dt="2023-01-27T11:06:46.704" v="123" actId="47"/>
        <pc:sldMkLst>
          <pc:docMk/>
          <pc:sldMk cId="1835295873" sldId="397"/>
        </pc:sldMkLst>
      </pc:sldChg>
      <pc:sldChg chg="del">
        <pc:chgData name="John Rowe" userId="9921b3a6-5065-4f76-8322-169e94ac916c" providerId="ADAL" clId="{90FD63DE-CE01-4AE7-BF81-5677A6200A3D}" dt="2023-01-27T11:06:45.734" v="120" actId="47"/>
        <pc:sldMkLst>
          <pc:docMk/>
          <pc:sldMk cId="3994816144" sldId="402"/>
        </pc:sldMkLst>
      </pc:sldChg>
      <pc:sldChg chg="modSp mod ord">
        <pc:chgData name="John Rowe" userId="9921b3a6-5065-4f76-8322-169e94ac916c" providerId="ADAL" clId="{90FD63DE-CE01-4AE7-BF81-5677A6200A3D}" dt="2023-01-27T11:07:17.900" v="152"/>
        <pc:sldMkLst>
          <pc:docMk/>
          <pc:sldMk cId="2617587497" sldId="404"/>
        </pc:sldMkLst>
        <pc:spChg chg="mod">
          <ac:chgData name="John Rowe" userId="9921b3a6-5065-4f76-8322-169e94ac916c" providerId="ADAL" clId="{90FD63DE-CE01-4AE7-BF81-5677A6200A3D}" dt="2023-01-27T11:07:12.805" v="150" actId="20577"/>
          <ac:spMkLst>
            <pc:docMk/>
            <pc:sldMk cId="2617587497" sldId="404"/>
            <ac:spMk id="2" creationId="{D5AEE38C-4D30-4274-8E72-5B01456FC9E7}"/>
          </ac:spMkLst>
        </pc:spChg>
      </pc:sldChg>
      <pc:sldChg chg="add">
        <pc:chgData name="John Rowe" userId="9921b3a6-5065-4f76-8322-169e94ac916c" providerId="ADAL" clId="{90FD63DE-CE01-4AE7-BF81-5677A6200A3D}" dt="2023-01-27T11:06:58.121" v="129" actId="2890"/>
        <pc:sldMkLst>
          <pc:docMk/>
          <pc:sldMk cId="2495379858" sldId="405"/>
        </pc:sldMkLst>
      </pc:sldChg>
      <pc:sldChg chg="addSp modSp add del mod">
        <pc:chgData name="John Rowe" userId="9921b3a6-5065-4f76-8322-169e94ac916c" providerId="ADAL" clId="{90FD63DE-CE01-4AE7-BF81-5677A6200A3D}" dt="2023-02-01T09:36:08.455" v="5416" actId="2696"/>
        <pc:sldMkLst>
          <pc:docMk/>
          <pc:sldMk cId="1972856786" sldId="406"/>
        </pc:sldMkLst>
        <pc:spChg chg="mod">
          <ac:chgData name="John Rowe" userId="9921b3a6-5065-4f76-8322-169e94ac916c" providerId="ADAL" clId="{90FD63DE-CE01-4AE7-BF81-5677A6200A3D}" dt="2023-01-27T11:07:38.828" v="173" actId="1076"/>
          <ac:spMkLst>
            <pc:docMk/>
            <pc:sldMk cId="1972856786" sldId="406"/>
            <ac:spMk id="2" creationId="{D5AEE38C-4D30-4274-8E72-5B01456FC9E7}"/>
          </ac:spMkLst>
        </pc:spChg>
        <pc:spChg chg="add mod">
          <ac:chgData name="John Rowe" userId="9921b3a6-5065-4f76-8322-169e94ac916c" providerId="ADAL" clId="{90FD63DE-CE01-4AE7-BF81-5677A6200A3D}" dt="2023-01-27T11:09:09.952" v="260" actId="1076"/>
          <ac:spMkLst>
            <pc:docMk/>
            <pc:sldMk cId="1972856786" sldId="406"/>
            <ac:spMk id="4" creationId="{FA2E1021-3D9F-45FD-BBBD-696FF5475A87}"/>
          </ac:spMkLst>
        </pc:spChg>
      </pc:sldChg>
      <pc:sldChg chg="modSp new del mod">
        <pc:chgData name="John Rowe" userId="9921b3a6-5065-4f76-8322-169e94ac916c" providerId="ADAL" clId="{90FD63DE-CE01-4AE7-BF81-5677A6200A3D}" dt="2023-02-01T09:36:05.063" v="5415" actId="2696"/>
        <pc:sldMkLst>
          <pc:docMk/>
          <pc:sldMk cId="1683062208" sldId="407"/>
        </pc:sldMkLst>
        <pc:spChg chg="mod">
          <ac:chgData name="John Rowe" userId="9921b3a6-5065-4f76-8322-169e94ac916c" providerId="ADAL" clId="{90FD63DE-CE01-4AE7-BF81-5677A6200A3D}" dt="2023-01-27T11:09:27.717" v="302" actId="20577"/>
          <ac:spMkLst>
            <pc:docMk/>
            <pc:sldMk cId="1683062208" sldId="407"/>
            <ac:spMk id="2" creationId="{E54EA530-E84E-477D-B433-24C43BC431F4}"/>
          </ac:spMkLst>
        </pc:spChg>
        <pc:spChg chg="mod">
          <ac:chgData name="John Rowe" userId="9921b3a6-5065-4f76-8322-169e94ac916c" providerId="ADAL" clId="{90FD63DE-CE01-4AE7-BF81-5677A6200A3D}" dt="2023-01-27T13:39:32.795" v="1324" actId="20577"/>
          <ac:spMkLst>
            <pc:docMk/>
            <pc:sldMk cId="1683062208" sldId="407"/>
            <ac:spMk id="3" creationId="{452A695C-21E4-4EB8-A57E-649C4CD8ECC9}"/>
          </ac:spMkLst>
        </pc:spChg>
      </pc:sldChg>
      <pc:sldChg chg="modSp new mod">
        <pc:chgData name="John Rowe" userId="9921b3a6-5065-4f76-8322-169e94ac916c" providerId="ADAL" clId="{90FD63DE-CE01-4AE7-BF81-5677A6200A3D}" dt="2023-02-02T09:18:15.986" v="8532" actId="1076"/>
        <pc:sldMkLst>
          <pc:docMk/>
          <pc:sldMk cId="687154760" sldId="408"/>
        </pc:sldMkLst>
        <pc:spChg chg="mod">
          <ac:chgData name="John Rowe" userId="9921b3a6-5065-4f76-8322-169e94ac916c" providerId="ADAL" clId="{90FD63DE-CE01-4AE7-BF81-5677A6200A3D}" dt="2023-02-02T09:18:13.541" v="8531" actId="1076"/>
          <ac:spMkLst>
            <pc:docMk/>
            <pc:sldMk cId="687154760" sldId="408"/>
            <ac:spMk id="2" creationId="{9D0F4E0A-7857-4F75-9293-8F83C815254D}"/>
          </ac:spMkLst>
        </pc:spChg>
        <pc:spChg chg="mod">
          <ac:chgData name="John Rowe" userId="9921b3a6-5065-4f76-8322-169e94ac916c" providerId="ADAL" clId="{90FD63DE-CE01-4AE7-BF81-5677A6200A3D}" dt="2023-02-02T09:18:15.986" v="8532" actId="1076"/>
          <ac:spMkLst>
            <pc:docMk/>
            <pc:sldMk cId="687154760" sldId="408"/>
            <ac:spMk id="3" creationId="{856D41E7-A749-44EC-9C28-5A236A269E3B}"/>
          </ac:spMkLst>
        </pc:spChg>
      </pc:sldChg>
      <pc:sldChg chg="addSp delSp modSp new mod">
        <pc:chgData name="John Rowe" userId="9921b3a6-5065-4f76-8322-169e94ac916c" providerId="ADAL" clId="{90FD63DE-CE01-4AE7-BF81-5677A6200A3D}" dt="2023-01-27T11:36:22.427" v="1009" actId="1076"/>
        <pc:sldMkLst>
          <pc:docMk/>
          <pc:sldMk cId="3101452561" sldId="409"/>
        </pc:sldMkLst>
        <pc:spChg chg="mod">
          <ac:chgData name="John Rowe" userId="9921b3a6-5065-4f76-8322-169e94ac916c" providerId="ADAL" clId="{90FD63DE-CE01-4AE7-BF81-5677A6200A3D}" dt="2023-01-27T11:29:04.935" v="980" actId="20577"/>
          <ac:spMkLst>
            <pc:docMk/>
            <pc:sldMk cId="3101452561" sldId="409"/>
            <ac:spMk id="2" creationId="{FBFD8E5C-DC52-44AD-8F9B-44B9CF149F99}"/>
          </ac:spMkLst>
        </pc:spChg>
        <pc:spChg chg="del">
          <ac:chgData name="John Rowe" userId="9921b3a6-5065-4f76-8322-169e94ac916c" providerId="ADAL" clId="{90FD63DE-CE01-4AE7-BF81-5677A6200A3D}" dt="2023-01-27T11:29:17.555" v="981" actId="478"/>
          <ac:spMkLst>
            <pc:docMk/>
            <pc:sldMk cId="3101452561" sldId="409"/>
            <ac:spMk id="3" creationId="{334DD6BB-42D0-4F5D-AE61-FC5B47DFA0AD}"/>
          </ac:spMkLst>
        </pc:spChg>
        <pc:spChg chg="add mod">
          <ac:chgData name="John Rowe" userId="9921b3a6-5065-4f76-8322-169e94ac916c" providerId="ADAL" clId="{90FD63DE-CE01-4AE7-BF81-5677A6200A3D}" dt="2023-01-27T11:36:19.759" v="1008" actId="1076"/>
          <ac:spMkLst>
            <pc:docMk/>
            <pc:sldMk cId="3101452561" sldId="409"/>
            <ac:spMk id="7" creationId="{F899AA2E-7A35-455C-BCBC-90648F9CC4CD}"/>
          </ac:spMkLst>
        </pc:spChg>
        <pc:spChg chg="add mod">
          <ac:chgData name="John Rowe" userId="9921b3a6-5065-4f76-8322-169e94ac916c" providerId="ADAL" clId="{90FD63DE-CE01-4AE7-BF81-5677A6200A3D}" dt="2023-01-27T11:36:22.427" v="1009" actId="1076"/>
          <ac:spMkLst>
            <pc:docMk/>
            <pc:sldMk cId="3101452561" sldId="409"/>
            <ac:spMk id="9" creationId="{B7BE147C-A7DD-4519-B8E7-D4ACB68CD5DB}"/>
          </ac:spMkLst>
        </pc:spChg>
        <pc:picChg chg="add mod">
          <ac:chgData name="John Rowe" userId="9921b3a6-5065-4f76-8322-169e94ac916c" providerId="ADAL" clId="{90FD63DE-CE01-4AE7-BF81-5677A6200A3D}" dt="2023-01-27T11:36:17.013" v="1007" actId="14100"/>
          <ac:picMkLst>
            <pc:docMk/>
            <pc:sldMk cId="3101452561" sldId="409"/>
            <ac:picMk id="5" creationId="{CEA2136B-E684-46C7-9AC7-1DBA766AF963}"/>
          </ac:picMkLst>
        </pc:picChg>
      </pc:sldChg>
      <pc:sldChg chg="del">
        <pc:chgData name="John Rowe" userId="9921b3a6-5065-4f76-8322-169e94ac916c" providerId="ADAL" clId="{90FD63DE-CE01-4AE7-BF81-5677A6200A3D}" dt="2023-01-27T11:06:47.683" v="126" actId="47"/>
        <pc:sldMkLst>
          <pc:docMk/>
          <pc:sldMk cId="3367072984" sldId="409"/>
        </pc:sldMkLst>
      </pc:sldChg>
      <pc:sldChg chg="add del">
        <pc:chgData name="John Rowe" userId="9921b3a6-5065-4f76-8322-169e94ac916c" providerId="ADAL" clId="{90FD63DE-CE01-4AE7-BF81-5677A6200A3D}" dt="2023-01-27T13:57:21.317" v="1534" actId="2696"/>
        <pc:sldMkLst>
          <pc:docMk/>
          <pc:sldMk cId="2747978574" sldId="410"/>
        </pc:sldMkLst>
      </pc:sldChg>
      <pc:sldChg chg="addSp delSp modSp add mod">
        <pc:chgData name="John Rowe" userId="9921b3a6-5065-4f76-8322-169e94ac916c" providerId="ADAL" clId="{90FD63DE-CE01-4AE7-BF81-5677A6200A3D}" dt="2023-01-27T13:13:12.563" v="1030" actId="1076"/>
        <pc:sldMkLst>
          <pc:docMk/>
          <pc:sldMk cId="3748641086" sldId="411"/>
        </pc:sldMkLst>
        <pc:spChg chg="mod">
          <ac:chgData name="John Rowe" userId="9921b3a6-5065-4f76-8322-169e94ac916c" providerId="ADAL" clId="{90FD63DE-CE01-4AE7-BF81-5677A6200A3D}" dt="2023-01-27T13:07:04.231" v="1020" actId="20577"/>
          <ac:spMkLst>
            <pc:docMk/>
            <pc:sldMk cId="3748641086" sldId="411"/>
            <ac:spMk id="7" creationId="{F899AA2E-7A35-455C-BCBC-90648F9CC4CD}"/>
          </ac:spMkLst>
        </pc:spChg>
        <pc:spChg chg="del mod">
          <ac:chgData name="John Rowe" userId="9921b3a6-5065-4f76-8322-169e94ac916c" providerId="ADAL" clId="{90FD63DE-CE01-4AE7-BF81-5677A6200A3D}" dt="2023-01-27T13:06:51.583" v="1016" actId="478"/>
          <ac:spMkLst>
            <pc:docMk/>
            <pc:sldMk cId="3748641086" sldId="411"/>
            <ac:spMk id="9" creationId="{B7BE147C-A7DD-4519-B8E7-D4ACB68CD5DB}"/>
          </ac:spMkLst>
        </pc:spChg>
        <pc:picChg chg="add mod">
          <ac:chgData name="John Rowe" userId="9921b3a6-5065-4f76-8322-169e94ac916c" providerId="ADAL" clId="{90FD63DE-CE01-4AE7-BF81-5677A6200A3D}" dt="2023-01-27T13:11:01.244" v="1026" actId="14100"/>
          <ac:picMkLst>
            <pc:docMk/>
            <pc:sldMk cId="3748641086" sldId="411"/>
            <ac:picMk id="4" creationId="{4693E327-3BEB-4CF6-A542-4EF847DABECF}"/>
          </ac:picMkLst>
        </pc:picChg>
        <pc:picChg chg="del">
          <ac:chgData name="John Rowe" userId="9921b3a6-5065-4f76-8322-169e94ac916c" providerId="ADAL" clId="{90FD63DE-CE01-4AE7-BF81-5677A6200A3D}" dt="2023-01-27T13:10:53.642" v="1022" actId="478"/>
          <ac:picMkLst>
            <pc:docMk/>
            <pc:sldMk cId="3748641086" sldId="411"/>
            <ac:picMk id="5" creationId="{CEA2136B-E684-46C7-9AC7-1DBA766AF963}"/>
          </ac:picMkLst>
        </pc:picChg>
        <pc:picChg chg="add mod">
          <ac:chgData name="John Rowe" userId="9921b3a6-5065-4f76-8322-169e94ac916c" providerId="ADAL" clId="{90FD63DE-CE01-4AE7-BF81-5677A6200A3D}" dt="2023-01-27T13:13:12.563" v="1030" actId="1076"/>
          <ac:picMkLst>
            <pc:docMk/>
            <pc:sldMk cId="3748641086" sldId="411"/>
            <ac:picMk id="8" creationId="{ED85ADB2-853D-499E-A119-762A0E26E132}"/>
          </ac:picMkLst>
        </pc:picChg>
      </pc:sldChg>
      <pc:sldChg chg="addSp delSp modSp new mod">
        <pc:chgData name="John Rowe" userId="9921b3a6-5065-4f76-8322-169e94ac916c" providerId="ADAL" clId="{90FD63DE-CE01-4AE7-BF81-5677A6200A3D}" dt="2023-02-01T09:06:16.612" v="4280" actId="20577"/>
        <pc:sldMkLst>
          <pc:docMk/>
          <pc:sldMk cId="966124568" sldId="412"/>
        </pc:sldMkLst>
        <pc:spChg chg="mod">
          <ac:chgData name="John Rowe" userId="9921b3a6-5065-4f76-8322-169e94ac916c" providerId="ADAL" clId="{90FD63DE-CE01-4AE7-BF81-5677A6200A3D}" dt="2023-01-27T13:29:30.609" v="1286" actId="20577"/>
          <ac:spMkLst>
            <pc:docMk/>
            <pc:sldMk cId="966124568" sldId="412"/>
            <ac:spMk id="2" creationId="{5B7904D5-21F3-4BCA-BD90-C3379F0F45B0}"/>
          </ac:spMkLst>
        </pc:spChg>
        <pc:spChg chg="mod">
          <ac:chgData name="John Rowe" userId="9921b3a6-5065-4f76-8322-169e94ac916c" providerId="ADAL" clId="{90FD63DE-CE01-4AE7-BF81-5677A6200A3D}" dt="2023-02-01T09:06:16.612" v="4280" actId="20577"/>
          <ac:spMkLst>
            <pc:docMk/>
            <pc:sldMk cId="966124568" sldId="412"/>
            <ac:spMk id="3" creationId="{23EF070E-AA4D-4DCC-A323-55DCD5A96310}"/>
          </ac:spMkLst>
        </pc:spChg>
        <pc:spChg chg="add del mod">
          <ac:chgData name="John Rowe" userId="9921b3a6-5065-4f76-8322-169e94ac916c" providerId="ADAL" clId="{90FD63DE-CE01-4AE7-BF81-5677A6200A3D}" dt="2023-02-01T09:04:09.269" v="4213" actId="21"/>
          <ac:spMkLst>
            <pc:docMk/>
            <pc:sldMk cId="966124568" sldId="412"/>
            <ac:spMk id="7" creationId="{6B3B8EFD-924E-45B7-A905-4A00ED444838}"/>
          </ac:spMkLst>
        </pc:spChg>
        <pc:picChg chg="add del mod">
          <ac:chgData name="John Rowe" userId="9921b3a6-5065-4f76-8322-169e94ac916c" providerId="ADAL" clId="{90FD63DE-CE01-4AE7-BF81-5677A6200A3D}" dt="2023-02-01T09:04:45.282" v="4221" actId="478"/>
          <ac:picMkLst>
            <pc:docMk/>
            <pc:sldMk cId="966124568" sldId="412"/>
            <ac:picMk id="5" creationId="{98214712-EBC7-4667-AB20-A7A5816906DB}"/>
          </ac:picMkLst>
        </pc:picChg>
      </pc:sldChg>
      <pc:sldChg chg="addSp delSp modSp new mod">
        <pc:chgData name="John Rowe" userId="9921b3a6-5065-4f76-8322-169e94ac916c" providerId="ADAL" clId="{90FD63DE-CE01-4AE7-BF81-5677A6200A3D}" dt="2023-01-27T14:25:03.335" v="1728" actId="1076"/>
        <pc:sldMkLst>
          <pc:docMk/>
          <pc:sldMk cId="613973833" sldId="413"/>
        </pc:sldMkLst>
        <pc:spChg chg="mod">
          <ac:chgData name="John Rowe" userId="9921b3a6-5065-4f76-8322-169e94ac916c" providerId="ADAL" clId="{90FD63DE-CE01-4AE7-BF81-5677A6200A3D}" dt="2023-01-27T14:24:47.759" v="1724" actId="20577"/>
          <ac:spMkLst>
            <pc:docMk/>
            <pc:sldMk cId="613973833" sldId="413"/>
            <ac:spMk id="2" creationId="{9AF3F73B-B7BE-470A-88CC-FAE692A76FA7}"/>
          </ac:spMkLst>
        </pc:spChg>
        <pc:spChg chg="del">
          <ac:chgData name="John Rowe" userId="9921b3a6-5065-4f76-8322-169e94ac916c" providerId="ADAL" clId="{90FD63DE-CE01-4AE7-BF81-5677A6200A3D}" dt="2023-01-27T14:24:06.604" v="1670" actId="478"/>
          <ac:spMkLst>
            <pc:docMk/>
            <pc:sldMk cId="613973833" sldId="413"/>
            <ac:spMk id="3" creationId="{8BFF7ABA-C98D-402C-98D7-E127F587AFFD}"/>
          </ac:spMkLst>
        </pc:spChg>
        <pc:picChg chg="add mod">
          <ac:chgData name="John Rowe" userId="9921b3a6-5065-4f76-8322-169e94ac916c" providerId="ADAL" clId="{90FD63DE-CE01-4AE7-BF81-5677A6200A3D}" dt="2023-01-27T14:25:03.335" v="1728" actId="1076"/>
          <ac:picMkLst>
            <pc:docMk/>
            <pc:sldMk cId="613973833" sldId="413"/>
            <ac:picMk id="4" creationId="{4F9F96C5-FB93-4145-BF90-F2438F8E1CFA}"/>
          </ac:picMkLst>
        </pc:picChg>
        <pc:picChg chg="add del mod">
          <ac:chgData name="John Rowe" userId="9921b3a6-5065-4f76-8322-169e94ac916c" providerId="ADAL" clId="{90FD63DE-CE01-4AE7-BF81-5677A6200A3D}" dt="2023-01-27T14:24:18.130" v="1677" actId="478"/>
          <ac:picMkLst>
            <pc:docMk/>
            <pc:sldMk cId="613973833" sldId="413"/>
            <ac:picMk id="2050" creationId="{79EBBD24-FA54-48C2-AB4F-7BF14A60461D}"/>
          </ac:picMkLst>
        </pc:picChg>
      </pc:sldChg>
      <pc:sldChg chg="addSp delSp modSp new mod ord">
        <pc:chgData name="John Rowe" userId="9921b3a6-5065-4f76-8322-169e94ac916c" providerId="ADAL" clId="{90FD63DE-CE01-4AE7-BF81-5677A6200A3D}" dt="2023-02-01T09:17:31.139" v="4711" actId="13926"/>
        <pc:sldMkLst>
          <pc:docMk/>
          <pc:sldMk cId="1653085598" sldId="414"/>
        </pc:sldMkLst>
        <pc:spChg chg="mod">
          <ac:chgData name="John Rowe" userId="9921b3a6-5065-4f76-8322-169e94ac916c" providerId="ADAL" clId="{90FD63DE-CE01-4AE7-BF81-5677A6200A3D}" dt="2023-01-27T15:14:24.182" v="1852" actId="20577"/>
          <ac:spMkLst>
            <pc:docMk/>
            <pc:sldMk cId="1653085598" sldId="414"/>
            <ac:spMk id="2" creationId="{F3E025B2-8A74-4AD2-9231-31DDC0F42930}"/>
          </ac:spMkLst>
        </pc:spChg>
        <pc:spChg chg="del mod">
          <ac:chgData name="John Rowe" userId="9921b3a6-5065-4f76-8322-169e94ac916c" providerId="ADAL" clId="{90FD63DE-CE01-4AE7-BF81-5677A6200A3D}" dt="2023-01-27T15:14:30.054" v="1855" actId="478"/>
          <ac:spMkLst>
            <pc:docMk/>
            <pc:sldMk cId="1653085598" sldId="414"/>
            <ac:spMk id="3" creationId="{3BA441FE-2352-4207-AECF-4C2C21510956}"/>
          </ac:spMkLst>
        </pc:spChg>
        <pc:spChg chg="add del mod">
          <ac:chgData name="John Rowe" userId="9921b3a6-5065-4f76-8322-169e94ac916c" providerId="ADAL" clId="{90FD63DE-CE01-4AE7-BF81-5677A6200A3D}" dt="2023-01-27T15:14:31.607" v="1856" actId="478"/>
          <ac:spMkLst>
            <pc:docMk/>
            <pc:sldMk cId="1653085598" sldId="414"/>
            <ac:spMk id="5" creationId="{E32738F4-5170-4A57-8A8F-9571BEEF729C}"/>
          </ac:spMkLst>
        </pc:spChg>
        <pc:spChg chg="add mod">
          <ac:chgData name="John Rowe" userId="9921b3a6-5065-4f76-8322-169e94ac916c" providerId="ADAL" clId="{90FD63DE-CE01-4AE7-BF81-5677A6200A3D}" dt="2023-02-01T09:17:31.139" v="4711" actId="13926"/>
          <ac:spMkLst>
            <pc:docMk/>
            <pc:sldMk cId="1653085598" sldId="414"/>
            <ac:spMk id="7" creationId="{36876D67-B595-4966-A1A4-67DE36599429}"/>
          </ac:spMkLst>
        </pc:spChg>
      </pc:sldChg>
      <pc:sldChg chg="modSp new mod">
        <pc:chgData name="John Rowe" userId="9921b3a6-5065-4f76-8322-169e94ac916c" providerId="ADAL" clId="{90FD63DE-CE01-4AE7-BF81-5677A6200A3D}" dt="2023-02-01T20:19:37.056" v="8371" actId="20577"/>
        <pc:sldMkLst>
          <pc:docMk/>
          <pc:sldMk cId="2032461050" sldId="415"/>
        </pc:sldMkLst>
        <pc:spChg chg="mod">
          <ac:chgData name="John Rowe" userId="9921b3a6-5065-4f76-8322-169e94ac916c" providerId="ADAL" clId="{90FD63DE-CE01-4AE7-BF81-5677A6200A3D}" dt="2023-01-27T16:27:06.356" v="3511" actId="20577"/>
          <ac:spMkLst>
            <pc:docMk/>
            <pc:sldMk cId="2032461050" sldId="415"/>
            <ac:spMk id="2" creationId="{FF2A54A1-AC0B-4A74-AC01-94914A7D8193}"/>
          </ac:spMkLst>
        </pc:spChg>
        <pc:spChg chg="mod">
          <ac:chgData name="John Rowe" userId="9921b3a6-5065-4f76-8322-169e94ac916c" providerId="ADAL" clId="{90FD63DE-CE01-4AE7-BF81-5677A6200A3D}" dt="2023-02-01T20:19:37.056" v="8371" actId="20577"/>
          <ac:spMkLst>
            <pc:docMk/>
            <pc:sldMk cId="2032461050" sldId="415"/>
            <ac:spMk id="3" creationId="{A53D1954-7A21-4044-8130-5023CBDFB7D9}"/>
          </ac:spMkLst>
        </pc:spChg>
      </pc:sldChg>
      <pc:sldChg chg="addSp delSp modSp add mod">
        <pc:chgData name="John Rowe" userId="9921b3a6-5065-4f76-8322-169e94ac916c" providerId="ADAL" clId="{90FD63DE-CE01-4AE7-BF81-5677A6200A3D}" dt="2023-02-02T09:17:28.885" v="8523" actId="1076"/>
        <pc:sldMkLst>
          <pc:docMk/>
          <pc:sldMk cId="2638721921" sldId="416"/>
        </pc:sldMkLst>
        <pc:spChg chg="del mod">
          <ac:chgData name="John Rowe" userId="9921b3a6-5065-4f76-8322-169e94ac916c" providerId="ADAL" clId="{90FD63DE-CE01-4AE7-BF81-5677A6200A3D}" dt="2023-02-02T09:15:19.480" v="8495" actId="478"/>
          <ac:spMkLst>
            <pc:docMk/>
            <pc:sldMk cId="2638721921" sldId="416"/>
            <ac:spMk id="2" creationId="{9AF3F73B-B7BE-470A-88CC-FAE692A76FA7}"/>
          </ac:spMkLst>
        </pc:spChg>
        <pc:spChg chg="add mod">
          <ac:chgData name="John Rowe" userId="9921b3a6-5065-4f76-8322-169e94ac916c" providerId="ADAL" clId="{90FD63DE-CE01-4AE7-BF81-5677A6200A3D}" dt="2023-02-02T09:17:24.812" v="8522" actId="1076"/>
          <ac:spMkLst>
            <pc:docMk/>
            <pc:sldMk cId="2638721921" sldId="416"/>
            <ac:spMk id="5" creationId="{90069CB4-F1CF-4F3E-ACDC-CF72981ECDD8}"/>
          </ac:spMkLst>
        </pc:spChg>
        <pc:spChg chg="add del mod">
          <ac:chgData name="John Rowe" userId="9921b3a6-5065-4f76-8322-169e94ac916c" providerId="ADAL" clId="{90FD63DE-CE01-4AE7-BF81-5677A6200A3D}" dt="2023-02-02T09:15:22.742" v="8496" actId="478"/>
          <ac:spMkLst>
            <pc:docMk/>
            <pc:sldMk cId="2638721921" sldId="416"/>
            <ac:spMk id="6" creationId="{6AA13A79-20B2-4F54-A1FA-711C26902E77}"/>
          </ac:spMkLst>
        </pc:spChg>
        <pc:picChg chg="add mod modCrop">
          <ac:chgData name="John Rowe" userId="9921b3a6-5065-4f76-8322-169e94ac916c" providerId="ADAL" clId="{90FD63DE-CE01-4AE7-BF81-5677A6200A3D}" dt="2023-02-02T09:17:28.885" v="8523" actId="1076"/>
          <ac:picMkLst>
            <pc:docMk/>
            <pc:sldMk cId="2638721921" sldId="416"/>
            <ac:picMk id="3" creationId="{8C37C037-CF41-424F-AF88-EF0D1A5345EC}"/>
          </ac:picMkLst>
        </pc:picChg>
        <pc:picChg chg="del">
          <ac:chgData name="John Rowe" userId="9921b3a6-5065-4f76-8322-169e94ac916c" providerId="ADAL" clId="{90FD63DE-CE01-4AE7-BF81-5677A6200A3D}" dt="2023-01-27T15:43:48.159" v="1882" actId="478"/>
          <ac:picMkLst>
            <pc:docMk/>
            <pc:sldMk cId="2638721921" sldId="416"/>
            <ac:picMk id="4" creationId="{4F9F96C5-FB93-4145-BF90-F2438F8E1CFA}"/>
          </ac:picMkLst>
        </pc:picChg>
      </pc:sldChg>
      <pc:sldChg chg="addSp delSp modSp add mod ord">
        <pc:chgData name="John Rowe" userId="9921b3a6-5065-4f76-8322-169e94ac916c" providerId="ADAL" clId="{90FD63DE-CE01-4AE7-BF81-5677A6200A3D}" dt="2023-02-02T09:14:48.666" v="8488" actId="20577"/>
        <pc:sldMkLst>
          <pc:docMk/>
          <pc:sldMk cId="4060022810" sldId="417"/>
        </pc:sldMkLst>
        <pc:spChg chg="del mod">
          <ac:chgData name="John Rowe" userId="9921b3a6-5065-4f76-8322-169e94ac916c" providerId="ADAL" clId="{90FD63DE-CE01-4AE7-BF81-5677A6200A3D}" dt="2023-02-02T09:14:09.030" v="8475" actId="478"/>
          <ac:spMkLst>
            <pc:docMk/>
            <pc:sldMk cId="4060022810" sldId="417"/>
            <ac:spMk id="2" creationId="{9AF3F73B-B7BE-470A-88CC-FAE692A76FA7}"/>
          </ac:spMkLst>
        </pc:spChg>
        <pc:spChg chg="mod">
          <ac:chgData name="John Rowe" userId="9921b3a6-5065-4f76-8322-169e94ac916c" providerId="ADAL" clId="{90FD63DE-CE01-4AE7-BF81-5677A6200A3D}" dt="2023-02-02T09:14:48.666" v="8488" actId="20577"/>
          <ac:spMkLst>
            <pc:docMk/>
            <pc:sldMk cId="4060022810" sldId="417"/>
            <ac:spMk id="5" creationId="{90069CB4-F1CF-4F3E-ACDC-CF72981ECDD8}"/>
          </ac:spMkLst>
        </pc:spChg>
        <pc:picChg chg="add mod modCrop">
          <ac:chgData name="John Rowe" userId="9921b3a6-5065-4f76-8322-169e94ac916c" providerId="ADAL" clId="{90FD63DE-CE01-4AE7-BF81-5677A6200A3D}" dt="2023-02-02T09:14:42.391" v="8486" actId="1076"/>
          <ac:picMkLst>
            <pc:docMk/>
            <pc:sldMk cId="4060022810" sldId="417"/>
            <ac:picMk id="3" creationId="{4141EB41-84EF-4C60-B795-F2765025DCE6}"/>
          </ac:picMkLst>
        </pc:picChg>
      </pc:sldChg>
      <pc:sldChg chg="addSp delSp modSp add mod">
        <pc:chgData name="John Rowe" userId="9921b3a6-5065-4f76-8322-169e94ac916c" providerId="ADAL" clId="{90FD63DE-CE01-4AE7-BF81-5677A6200A3D}" dt="2023-02-02T10:02:03.746" v="9227" actId="313"/>
        <pc:sldMkLst>
          <pc:docMk/>
          <pc:sldMk cId="2619345824" sldId="418"/>
        </pc:sldMkLst>
        <pc:spChg chg="del mod">
          <ac:chgData name="John Rowe" userId="9921b3a6-5065-4f76-8322-169e94ac916c" providerId="ADAL" clId="{90FD63DE-CE01-4AE7-BF81-5677A6200A3D}" dt="2023-02-02T09:15:45.575" v="8501" actId="478"/>
          <ac:spMkLst>
            <pc:docMk/>
            <pc:sldMk cId="2619345824" sldId="418"/>
            <ac:spMk id="2" creationId="{9AF3F73B-B7BE-470A-88CC-FAE692A76FA7}"/>
          </ac:spMkLst>
        </pc:spChg>
        <pc:spChg chg="add del mod">
          <ac:chgData name="John Rowe" userId="9921b3a6-5065-4f76-8322-169e94ac916c" providerId="ADAL" clId="{90FD63DE-CE01-4AE7-BF81-5677A6200A3D}" dt="2023-02-02T09:15:47.519" v="8502" actId="478"/>
          <ac:spMkLst>
            <pc:docMk/>
            <pc:sldMk cId="2619345824" sldId="418"/>
            <ac:spMk id="4" creationId="{87CD6EA5-FBDC-4CF7-A970-06C57AF81E54}"/>
          </ac:spMkLst>
        </pc:spChg>
        <pc:spChg chg="mod">
          <ac:chgData name="John Rowe" userId="9921b3a6-5065-4f76-8322-169e94ac916c" providerId="ADAL" clId="{90FD63DE-CE01-4AE7-BF81-5677A6200A3D}" dt="2023-02-02T10:02:03.746" v="9227" actId="313"/>
          <ac:spMkLst>
            <pc:docMk/>
            <pc:sldMk cId="2619345824" sldId="418"/>
            <ac:spMk id="5" creationId="{90069CB4-F1CF-4F3E-ACDC-CF72981ECDD8}"/>
          </ac:spMkLst>
        </pc:spChg>
        <pc:picChg chg="add mod modCrop">
          <ac:chgData name="John Rowe" userId="9921b3a6-5065-4f76-8322-169e94ac916c" providerId="ADAL" clId="{90FD63DE-CE01-4AE7-BF81-5677A6200A3D}" dt="2023-02-02T09:17:33.329" v="8524" actId="1076"/>
          <ac:picMkLst>
            <pc:docMk/>
            <pc:sldMk cId="2619345824" sldId="418"/>
            <ac:picMk id="6" creationId="{3931D5BE-9784-43B7-9B3F-C009DBD3BFE3}"/>
          </ac:picMkLst>
        </pc:picChg>
      </pc:sldChg>
      <pc:sldChg chg="addSp delSp modSp add mod">
        <pc:chgData name="John Rowe" userId="9921b3a6-5065-4f76-8322-169e94ac916c" providerId="ADAL" clId="{90FD63DE-CE01-4AE7-BF81-5677A6200A3D}" dt="2023-02-02T09:17:40.542" v="8526" actId="1076"/>
        <pc:sldMkLst>
          <pc:docMk/>
          <pc:sldMk cId="3241917511" sldId="419"/>
        </pc:sldMkLst>
        <pc:spChg chg="del mod">
          <ac:chgData name="John Rowe" userId="9921b3a6-5065-4f76-8322-169e94ac916c" providerId="ADAL" clId="{90FD63DE-CE01-4AE7-BF81-5677A6200A3D}" dt="2023-02-02T09:16:39.053" v="8511" actId="478"/>
          <ac:spMkLst>
            <pc:docMk/>
            <pc:sldMk cId="3241917511" sldId="419"/>
            <ac:spMk id="2" creationId="{9AF3F73B-B7BE-470A-88CC-FAE692A76FA7}"/>
          </ac:spMkLst>
        </pc:spChg>
        <pc:spChg chg="mod">
          <ac:chgData name="John Rowe" userId="9921b3a6-5065-4f76-8322-169e94ac916c" providerId="ADAL" clId="{90FD63DE-CE01-4AE7-BF81-5677A6200A3D}" dt="2023-02-02T09:17:40.542" v="8526" actId="1076"/>
          <ac:spMkLst>
            <pc:docMk/>
            <pc:sldMk cId="3241917511" sldId="419"/>
            <ac:spMk id="5" creationId="{90069CB4-F1CF-4F3E-ACDC-CF72981ECDD8}"/>
          </ac:spMkLst>
        </pc:spChg>
        <pc:spChg chg="add del mod">
          <ac:chgData name="John Rowe" userId="9921b3a6-5065-4f76-8322-169e94ac916c" providerId="ADAL" clId="{90FD63DE-CE01-4AE7-BF81-5677A6200A3D}" dt="2023-02-02T09:16:40.845" v="8512" actId="478"/>
          <ac:spMkLst>
            <pc:docMk/>
            <pc:sldMk cId="3241917511" sldId="419"/>
            <ac:spMk id="6" creationId="{834116BF-0A25-468C-B637-2C8A6B21A74D}"/>
          </ac:spMkLst>
        </pc:spChg>
        <pc:picChg chg="add mod modCrop">
          <ac:chgData name="John Rowe" userId="9921b3a6-5065-4f76-8322-169e94ac916c" providerId="ADAL" clId="{90FD63DE-CE01-4AE7-BF81-5677A6200A3D}" dt="2023-02-02T09:17:37.104" v="8525" actId="1076"/>
          <ac:picMkLst>
            <pc:docMk/>
            <pc:sldMk cId="3241917511" sldId="419"/>
            <ac:picMk id="3" creationId="{8FACC3F4-F80A-449E-9129-E0A2E972E372}"/>
          </ac:picMkLst>
        </pc:picChg>
      </pc:sldChg>
      <pc:sldChg chg="addSp delSp modSp add mod">
        <pc:chgData name="John Rowe" userId="9921b3a6-5065-4f76-8322-169e94ac916c" providerId="ADAL" clId="{90FD63DE-CE01-4AE7-BF81-5677A6200A3D}" dt="2023-02-02T09:17:48.948" v="8528" actId="1076"/>
        <pc:sldMkLst>
          <pc:docMk/>
          <pc:sldMk cId="2857685718" sldId="420"/>
        </pc:sldMkLst>
        <pc:spChg chg="del mod">
          <ac:chgData name="John Rowe" userId="9921b3a6-5065-4f76-8322-169e94ac916c" providerId="ADAL" clId="{90FD63DE-CE01-4AE7-BF81-5677A6200A3D}" dt="2023-02-02T09:17:15.232" v="8520" actId="478"/>
          <ac:spMkLst>
            <pc:docMk/>
            <pc:sldMk cId="2857685718" sldId="420"/>
            <ac:spMk id="2" creationId="{9AF3F73B-B7BE-470A-88CC-FAE692A76FA7}"/>
          </ac:spMkLst>
        </pc:spChg>
        <pc:spChg chg="mod">
          <ac:chgData name="John Rowe" userId="9921b3a6-5065-4f76-8322-169e94ac916c" providerId="ADAL" clId="{90FD63DE-CE01-4AE7-BF81-5677A6200A3D}" dt="2023-02-02T09:17:46.899" v="8527" actId="1076"/>
          <ac:spMkLst>
            <pc:docMk/>
            <pc:sldMk cId="2857685718" sldId="420"/>
            <ac:spMk id="5" creationId="{90069CB4-F1CF-4F3E-ACDC-CF72981ECDD8}"/>
          </ac:spMkLst>
        </pc:spChg>
        <pc:spChg chg="add del mod">
          <ac:chgData name="John Rowe" userId="9921b3a6-5065-4f76-8322-169e94ac916c" providerId="ADAL" clId="{90FD63DE-CE01-4AE7-BF81-5677A6200A3D}" dt="2023-02-02T09:17:16.854" v="8521" actId="478"/>
          <ac:spMkLst>
            <pc:docMk/>
            <pc:sldMk cId="2857685718" sldId="420"/>
            <ac:spMk id="6" creationId="{32C886F0-CB4F-41F0-A1D9-2A931ED16E64}"/>
          </ac:spMkLst>
        </pc:spChg>
        <pc:picChg chg="add mod modCrop">
          <ac:chgData name="John Rowe" userId="9921b3a6-5065-4f76-8322-169e94ac916c" providerId="ADAL" clId="{90FD63DE-CE01-4AE7-BF81-5677A6200A3D}" dt="2023-02-02T09:17:48.948" v="8528" actId="1076"/>
          <ac:picMkLst>
            <pc:docMk/>
            <pc:sldMk cId="2857685718" sldId="420"/>
            <ac:picMk id="3" creationId="{06964204-A16C-4E69-911C-40A611E482A9}"/>
          </ac:picMkLst>
        </pc:picChg>
      </pc:sldChg>
      <pc:sldChg chg="modSp new mod">
        <pc:chgData name="John Rowe" userId="9921b3a6-5065-4f76-8322-169e94ac916c" providerId="ADAL" clId="{90FD63DE-CE01-4AE7-BF81-5677A6200A3D}" dt="2023-02-01T11:22:42.261" v="7517" actId="5793"/>
        <pc:sldMkLst>
          <pc:docMk/>
          <pc:sldMk cId="3342052926" sldId="421"/>
        </pc:sldMkLst>
        <pc:spChg chg="mod">
          <ac:chgData name="John Rowe" userId="9921b3a6-5065-4f76-8322-169e94ac916c" providerId="ADAL" clId="{90FD63DE-CE01-4AE7-BF81-5677A6200A3D}" dt="2023-01-27T16:54:07.163" v="3923" actId="20577"/>
          <ac:spMkLst>
            <pc:docMk/>
            <pc:sldMk cId="3342052926" sldId="421"/>
            <ac:spMk id="2" creationId="{B88D18C4-F5CF-4D02-9778-4F019C53B071}"/>
          </ac:spMkLst>
        </pc:spChg>
        <pc:spChg chg="mod">
          <ac:chgData name="John Rowe" userId="9921b3a6-5065-4f76-8322-169e94ac916c" providerId="ADAL" clId="{90FD63DE-CE01-4AE7-BF81-5677A6200A3D}" dt="2023-02-01T11:22:42.261" v="7517" actId="5793"/>
          <ac:spMkLst>
            <pc:docMk/>
            <pc:sldMk cId="3342052926" sldId="421"/>
            <ac:spMk id="3" creationId="{6021732F-C457-4100-8E8F-4BE868689D2A}"/>
          </ac:spMkLst>
        </pc:spChg>
      </pc:sldChg>
      <pc:sldChg chg="add del ord">
        <pc:chgData name="John Rowe" userId="9921b3a6-5065-4f76-8322-169e94ac916c" providerId="ADAL" clId="{90FD63DE-CE01-4AE7-BF81-5677A6200A3D}" dt="2023-02-01T09:08:19.163" v="4293" actId="2696"/>
        <pc:sldMkLst>
          <pc:docMk/>
          <pc:sldMk cId="1630504758" sldId="422"/>
        </pc:sldMkLst>
      </pc:sldChg>
      <pc:sldChg chg="addSp delSp modSp new mod ord">
        <pc:chgData name="John Rowe" userId="9921b3a6-5065-4f76-8322-169e94ac916c" providerId="ADAL" clId="{90FD63DE-CE01-4AE7-BF81-5677A6200A3D}" dt="2023-02-01T09:40:43.652" v="5431"/>
        <pc:sldMkLst>
          <pc:docMk/>
          <pc:sldMk cId="2615864431" sldId="423"/>
        </pc:sldMkLst>
        <pc:spChg chg="mod">
          <ac:chgData name="John Rowe" userId="9921b3a6-5065-4f76-8322-169e94ac916c" providerId="ADAL" clId="{90FD63DE-CE01-4AE7-BF81-5677A6200A3D}" dt="2023-01-30T16:13:33.378" v="4097" actId="20577"/>
          <ac:spMkLst>
            <pc:docMk/>
            <pc:sldMk cId="2615864431" sldId="423"/>
            <ac:spMk id="2" creationId="{31CCF54F-23A3-4357-B570-54A36D71A0C8}"/>
          </ac:spMkLst>
        </pc:spChg>
        <pc:spChg chg="del">
          <ac:chgData name="John Rowe" userId="9921b3a6-5065-4f76-8322-169e94ac916c" providerId="ADAL" clId="{90FD63DE-CE01-4AE7-BF81-5677A6200A3D}" dt="2023-01-30T16:13:36.075" v="4098"/>
          <ac:spMkLst>
            <pc:docMk/>
            <pc:sldMk cId="2615864431" sldId="423"/>
            <ac:spMk id="3" creationId="{12BBBEEA-9658-4124-BA72-8453DE0173CC}"/>
          </ac:spMkLst>
        </pc:spChg>
        <pc:picChg chg="add mod">
          <ac:chgData name="John Rowe" userId="9921b3a6-5065-4f76-8322-169e94ac916c" providerId="ADAL" clId="{90FD63DE-CE01-4AE7-BF81-5677A6200A3D}" dt="2023-01-30T16:14:03.219" v="4106" actId="14100"/>
          <ac:picMkLst>
            <pc:docMk/>
            <pc:sldMk cId="2615864431" sldId="423"/>
            <ac:picMk id="5" creationId="{15177E12-5FF2-4BB3-9A0A-226DE4912BF7}"/>
          </ac:picMkLst>
        </pc:picChg>
        <pc:picChg chg="add mod">
          <ac:chgData name="John Rowe" userId="9921b3a6-5065-4f76-8322-169e94ac916c" providerId="ADAL" clId="{90FD63DE-CE01-4AE7-BF81-5677A6200A3D}" dt="2023-01-30T16:13:56.069" v="4102" actId="1076"/>
          <ac:picMkLst>
            <pc:docMk/>
            <pc:sldMk cId="2615864431" sldId="423"/>
            <ac:picMk id="1026" creationId="{B03AA9BA-AD2E-4132-87E2-C4B3314EC561}"/>
          </ac:picMkLst>
        </pc:picChg>
      </pc:sldChg>
      <pc:sldChg chg="add del">
        <pc:chgData name="John Rowe" userId="9921b3a6-5065-4f76-8322-169e94ac916c" providerId="ADAL" clId="{90FD63DE-CE01-4AE7-BF81-5677A6200A3D}" dt="2023-01-30T16:18:50.807" v="4121" actId="2890"/>
        <pc:sldMkLst>
          <pc:docMk/>
          <pc:sldMk cId="1908310023" sldId="424"/>
        </pc:sldMkLst>
      </pc:sldChg>
      <pc:sldChg chg="addSp delSp modSp new mod">
        <pc:chgData name="John Rowe" userId="9921b3a6-5065-4f76-8322-169e94ac916c" providerId="ADAL" clId="{90FD63DE-CE01-4AE7-BF81-5677A6200A3D}" dt="2023-02-02T10:00:45.148" v="9218" actId="20577"/>
        <pc:sldMkLst>
          <pc:docMk/>
          <pc:sldMk cId="2433955085" sldId="424"/>
        </pc:sldMkLst>
        <pc:spChg chg="mod">
          <ac:chgData name="John Rowe" userId="9921b3a6-5065-4f76-8322-169e94ac916c" providerId="ADAL" clId="{90FD63DE-CE01-4AE7-BF81-5677A6200A3D}" dt="2023-02-01T11:06:45.550" v="6109" actId="20577"/>
          <ac:spMkLst>
            <pc:docMk/>
            <pc:sldMk cId="2433955085" sldId="424"/>
            <ac:spMk id="2" creationId="{DF7FF0CA-8776-4759-B775-BC123B68BAF3}"/>
          </ac:spMkLst>
        </pc:spChg>
        <pc:spChg chg="del">
          <ac:chgData name="John Rowe" userId="9921b3a6-5065-4f76-8322-169e94ac916c" providerId="ADAL" clId="{90FD63DE-CE01-4AE7-BF81-5677A6200A3D}" dt="2023-01-30T16:19:11.227" v="4211" actId="478"/>
          <ac:spMkLst>
            <pc:docMk/>
            <pc:sldMk cId="2433955085" sldId="424"/>
            <ac:spMk id="3" creationId="{9C6EB970-D7E9-4E68-8AC6-154442818087}"/>
          </ac:spMkLst>
        </pc:spChg>
        <pc:spChg chg="add mod">
          <ac:chgData name="John Rowe" userId="9921b3a6-5065-4f76-8322-169e94ac916c" providerId="ADAL" clId="{90FD63DE-CE01-4AE7-BF81-5677A6200A3D}" dt="2023-02-02T10:00:45.148" v="9218" actId="20577"/>
          <ac:spMkLst>
            <pc:docMk/>
            <pc:sldMk cId="2433955085" sldId="424"/>
            <ac:spMk id="5" creationId="{6EE995B8-4A7F-43DA-8D64-3FEAFE32E129}"/>
          </ac:spMkLst>
        </pc:spChg>
        <pc:picChg chg="add mod">
          <ac:chgData name="John Rowe" userId="9921b3a6-5065-4f76-8322-169e94ac916c" providerId="ADAL" clId="{90FD63DE-CE01-4AE7-BF81-5677A6200A3D}" dt="2023-02-02T10:00:07.288" v="9193" actId="1076"/>
          <ac:picMkLst>
            <pc:docMk/>
            <pc:sldMk cId="2433955085" sldId="424"/>
            <ac:picMk id="4" creationId="{52DEFC1C-43CE-4E89-9334-043669D43373}"/>
          </ac:picMkLst>
        </pc:picChg>
      </pc:sldChg>
      <pc:sldChg chg="addSp delSp modSp add mod">
        <pc:chgData name="John Rowe" userId="9921b3a6-5065-4f76-8322-169e94ac916c" providerId="ADAL" clId="{90FD63DE-CE01-4AE7-BF81-5677A6200A3D}" dt="2023-02-01T09:06:58.676" v="4289" actId="1076"/>
        <pc:sldMkLst>
          <pc:docMk/>
          <pc:sldMk cId="912802935" sldId="425"/>
        </pc:sldMkLst>
        <pc:spChg chg="del">
          <ac:chgData name="John Rowe" userId="9921b3a6-5065-4f76-8322-169e94ac916c" providerId="ADAL" clId="{90FD63DE-CE01-4AE7-BF81-5677A6200A3D}" dt="2023-02-01T09:04:36.976" v="4218" actId="478"/>
          <ac:spMkLst>
            <pc:docMk/>
            <pc:sldMk cId="912802935" sldId="425"/>
            <ac:spMk id="2" creationId="{5B7904D5-21F3-4BCA-BD90-C3379F0F45B0}"/>
          </ac:spMkLst>
        </pc:spChg>
        <pc:spChg chg="mod">
          <ac:chgData name="John Rowe" userId="9921b3a6-5065-4f76-8322-169e94ac916c" providerId="ADAL" clId="{90FD63DE-CE01-4AE7-BF81-5677A6200A3D}" dt="2023-02-01T09:04:34.310" v="4217" actId="20577"/>
          <ac:spMkLst>
            <pc:docMk/>
            <pc:sldMk cId="912802935" sldId="425"/>
            <ac:spMk id="3" creationId="{23EF070E-AA4D-4DCC-A323-55DCD5A96310}"/>
          </ac:spMkLst>
        </pc:spChg>
        <pc:spChg chg="add del mod">
          <ac:chgData name="John Rowe" userId="9921b3a6-5065-4f76-8322-169e94ac916c" providerId="ADAL" clId="{90FD63DE-CE01-4AE7-BF81-5677A6200A3D}" dt="2023-02-01T09:04:39.073" v="4219" actId="478"/>
          <ac:spMkLst>
            <pc:docMk/>
            <pc:sldMk cId="912802935" sldId="425"/>
            <ac:spMk id="6" creationId="{2B505D44-32EA-439F-A3F1-E6F1CBBCD72B}"/>
          </ac:spMkLst>
        </pc:spChg>
        <pc:spChg chg="add mod">
          <ac:chgData name="John Rowe" userId="9921b3a6-5065-4f76-8322-169e94ac916c" providerId="ADAL" clId="{90FD63DE-CE01-4AE7-BF81-5677A6200A3D}" dt="2023-02-01T09:06:58.676" v="4289" actId="1076"/>
          <ac:spMkLst>
            <pc:docMk/>
            <pc:sldMk cId="912802935" sldId="425"/>
            <ac:spMk id="8" creationId="{FB6D5A5B-D235-45B8-8CF3-631F7539FA23}"/>
          </ac:spMkLst>
        </pc:spChg>
        <pc:picChg chg="mod">
          <ac:chgData name="John Rowe" userId="9921b3a6-5065-4f76-8322-169e94ac916c" providerId="ADAL" clId="{90FD63DE-CE01-4AE7-BF81-5677A6200A3D}" dt="2023-02-01T09:06:45.264" v="4281" actId="1076"/>
          <ac:picMkLst>
            <pc:docMk/>
            <pc:sldMk cId="912802935" sldId="425"/>
            <ac:picMk id="5" creationId="{98214712-EBC7-4667-AB20-A7A5816906DB}"/>
          </ac:picMkLst>
        </pc:picChg>
      </pc:sldChg>
      <pc:sldChg chg="addSp delSp modSp add del mod">
        <pc:chgData name="John Rowe" userId="9921b3a6-5065-4f76-8322-169e94ac916c" providerId="ADAL" clId="{90FD63DE-CE01-4AE7-BF81-5677A6200A3D}" dt="2023-02-02T09:14:53.755" v="8489" actId="2696"/>
        <pc:sldMkLst>
          <pc:docMk/>
          <pc:sldMk cId="2857736868" sldId="426"/>
        </pc:sldMkLst>
        <pc:spChg chg="del mod">
          <ac:chgData name="John Rowe" userId="9921b3a6-5065-4f76-8322-169e94ac916c" providerId="ADAL" clId="{90FD63DE-CE01-4AE7-BF81-5677A6200A3D}" dt="2023-02-02T09:14:03.252" v="8474" actId="478"/>
          <ac:spMkLst>
            <pc:docMk/>
            <pc:sldMk cId="2857736868" sldId="426"/>
            <ac:spMk id="2" creationId="{9AF3F73B-B7BE-470A-88CC-FAE692A76FA7}"/>
          </ac:spMkLst>
        </pc:spChg>
        <pc:spChg chg="del mod">
          <ac:chgData name="John Rowe" userId="9921b3a6-5065-4f76-8322-169e94ac916c" providerId="ADAL" clId="{90FD63DE-CE01-4AE7-BF81-5677A6200A3D}" dt="2023-02-02T09:14:35.327" v="8484"/>
          <ac:spMkLst>
            <pc:docMk/>
            <pc:sldMk cId="2857736868" sldId="426"/>
            <ac:spMk id="5" creationId="{90069CB4-F1CF-4F3E-ACDC-CF72981ECDD8}"/>
          </ac:spMkLst>
        </pc:spChg>
        <pc:picChg chg="add mod">
          <ac:chgData name="John Rowe" userId="9921b3a6-5065-4f76-8322-169e94ac916c" providerId="ADAL" clId="{90FD63DE-CE01-4AE7-BF81-5677A6200A3D}" dt="2023-02-02T09:13:55.333" v="8472"/>
          <ac:picMkLst>
            <pc:docMk/>
            <pc:sldMk cId="2857736868" sldId="426"/>
            <ac:picMk id="4" creationId="{C6D39EFE-05BC-4300-BB1A-88D779B758E7}"/>
          </ac:picMkLst>
        </pc:picChg>
      </pc:sldChg>
      <pc:sldChg chg="add del">
        <pc:chgData name="John Rowe" userId="9921b3a6-5065-4f76-8322-169e94ac916c" providerId="ADAL" clId="{90FD63DE-CE01-4AE7-BF81-5677A6200A3D}" dt="2023-02-01T09:08:21.172" v="4294" actId="2696"/>
        <pc:sldMkLst>
          <pc:docMk/>
          <pc:sldMk cId="3022852432" sldId="426"/>
        </pc:sldMkLst>
      </pc:sldChg>
      <pc:sldChg chg="delSp modSp new del mod">
        <pc:chgData name="John Rowe" userId="9921b3a6-5065-4f76-8322-169e94ac916c" providerId="ADAL" clId="{90FD63DE-CE01-4AE7-BF81-5677A6200A3D}" dt="2023-02-01T20:24:25.953" v="8372" actId="47"/>
        <pc:sldMkLst>
          <pc:docMk/>
          <pc:sldMk cId="263260987" sldId="427"/>
        </pc:sldMkLst>
        <pc:spChg chg="mod">
          <ac:chgData name="John Rowe" userId="9921b3a6-5065-4f76-8322-169e94ac916c" providerId="ADAL" clId="{90FD63DE-CE01-4AE7-BF81-5677A6200A3D}" dt="2023-02-01T09:11:39.252" v="4710" actId="1076"/>
          <ac:spMkLst>
            <pc:docMk/>
            <pc:sldMk cId="263260987" sldId="427"/>
            <ac:spMk id="2" creationId="{0D9652F7-9640-498D-8635-05DC30FF21A9}"/>
          </ac:spMkLst>
        </pc:spChg>
        <pc:spChg chg="del">
          <ac:chgData name="John Rowe" userId="9921b3a6-5065-4f76-8322-169e94ac916c" providerId="ADAL" clId="{90FD63DE-CE01-4AE7-BF81-5677A6200A3D}" dt="2023-02-01T09:11:36.090" v="4709" actId="478"/>
          <ac:spMkLst>
            <pc:docMk/>
            <pc:sldMk cId="263260987" sldId="427"/>
            <ac:spMk id="3" creationId="{CCC8E2BA-A1D8-405B-A119-3528C78185DF}"/>
          </ac:spMkLst>
        </pc:spChg>
      </pc:sldChg>
      <pc:sldChg chg="modSp new mod">
        <pc:chgData name="John Rowe" userId="9921b3a6-5065-4f76-8322-169e94ac916c" providerId="ADAL" clId="{90FD63DE-CE01-4AE7-BF81-5677A6200A3D}" dt="2023-02-01T09:33:18.085" v="5392" actId="20577"/>
        <pc:sldMkLst>
          <pc:docMk/>
          <pc:sldMk cId="77018437" sldId="428"/>
        </pc:sldMkLst>
        <pc:spChg chg="mod">
          <ac:chgData name="John Rowe" userId="9921b3a6-5065-4f76-8322-169e94ac916c" providerId="ADAL" clId="{90FD63DE-CE01-4AE7-BF81-5677A6200A3D}" dt="2023-02-01T09:33:18.085" v="5392" actId="20577"/>
          <ac:spMkLst>
            <pc:docMk/>
            <pc:sldMk cId="77018437" sldId="428"/>
            <ac:spMk id="2" creationId="{1EA3AEB7-AD95-4B5A-8362-B398BD03413D}"/>
          </ac:spMkLst>
        </pc:spChg>
        <pc:spChg chg="mod">
          <ac:chgData name="John Rowe" userId="9921b3a6-5065-4f76-8322-169e94ac916c" providerId="ADAL" clId="{90FD63DE-CE01-4AE7-BF81-5677A6200A3D}" dt="2023-02-01T09:33:13.886" v="5390" actId="1076"/>
          <ac:spMkLst>
            <pc:docMk/>
            <pc:sldMk cId="77018437" sldId="428"/>
            <ac:spMk id="3" creationId="{ED36F0E4-12AD-41DF-9E07-783B9294AB4C}"/>
          </ac:spMkLst>
        </pc:spChg>
      </pc:sldChg>
      <pc:sldChg chg="new del">
        <pc:chgData name="John Rowe" userId="9921b3a6-5065-4f76-8322-169e94ac916c" providerId="ADAL" clId="{90FD63DE-CE01-4AE7-BF81-5677A6200A3D}" dt="2023-02-01T09:20:45.558" v="4795" actId="680"/>
        <pc:sldMkLst>
          <pc:docMk/>
          <pc:sldMk cId="287693904" sldId="428"/>
        </pc:sldMkLst>
      </pc:sldChg>
      <pc:sldChg chg="new del">
        <pc:chgData name="John Rowe" userId="9921b3a6-5065-4f76-8322-169e94ac916c" providerId="ADAL" clId="{90FD63DE-CE01-4AE7-BF81-5677A6200A3D}" dt="2023-02-01T09:29:51.725" v="5327" actId="2696"/>
        <pc:sldMkLst>
          <pc:docMk/>
          <pc:sldMk cId="1674180954" sldId="428"/>
        </pc:sldMkLst>
      </pc:sldChg>
      <pc:sldChg chg="addSp delSp modSp add mod ord">
        <pc:chgData name="John Rowe" userId="9921b3a6-5065-4f76-8322-169e94ac916c" providerId="ADAL" clId="{90FD63DE-CE01-4AE7-BF81-5677A6200A3D}" dt="2023-02-01T09:36:15.485" v="5420"/>
        <pc:sldMkLst>
          <pc:docMk/>
          <pc:sldMk cId="1981093025" sldId="429"/>
        </pc:sldMkLst>
        <pc:spChg chg="mod">
          <ac:chgData name="John Rowe" userId="9921b3a6-5065-4f76-8322-169e94ac916c" providerId="ADAL" clId="{90FD63DE-CE01-4AE7-BF81-5677A6200A3D}" dt="2023-02-01T09:35:02.116" v="5411" actId="20577"/>
          <ac:spMkLst>
            <pc:docMk/>
            <pc:sldMk cId="1981093025" sldId="429"/>
            <ac:spMk id="7" creationId="{F899AA2E-7A35-455C-BCBC-90648F9CC4CD}"/>
          </ac:spMkLst>
        </pc:spChg>
        <pc:spChg chg="del mod">
          <ac:chgData name="John Rowe" userId="9921b3a6-5065-4f76-8322-169e94ac916c" providerId="ADAL" clId="{90FD63DE-CE01-4AE7-BF81-5677A6200A3D}" dt="2023-02-01T09:33:59.762" v="5396" actId="478"/>
          <ac:spMkLst>
            <pc:docMk/>
            <pc:sldMk cId="1981093025" sldId="429"/>
            <ac:spMk id="9" creationId="{B7BE147C-A7DD-4519-B8E7-D4ACB68CD5DB}"/>
          </ac:spMkLst>
        </pc:spChg>
        <pc:picChg chg="add mod">
          <ac:chgData name="John Rowe" userId="9921b3a6-5065-4f76-8322-169e94ac916c" providerId="ADAL" clId="{90FD63DE-CE01-4AE7-BF81-5677A6200A3D}" dt="2023-02-01T09:35:44.373" v="5414" actId="1076"/>
          <ac:picMkLst>
            <pc:docMk/>
            <pc:sldMk cId="1981093025" sldId="429"/>
            <ac:picMk id="3" creationId="{6023BBEC-9DDC-401B-8254-6B9EBB67E221}"/>
          </ac:picMkLst>
        </pc:picChg>
        <pc:picChg chg="del">
          <ac:chgData name="John Rowe" userId="9921b3a6-5065-4f76-8322-169e94ac916c" providerId="ADAL" clId="{90FD63DE-CE01-4AE7-BF81-5677A6200A3D}" dt="2023-02-01T09:34:25.792" v="5398" actId="478"/>
          <ac:picMkLst>
            <pc:docMk/>
            <pc:sldMk cId="1981093025" sldId="429"/>
            <ac:picMk id="5" creationId="{CEA2136B-E684-46C7-9AC7-1DBA766AF963}"/>
          </ac:picMkLst>
        </pc:picChg>
        <pc:picChg chg="add del">
          <ac:chgData name="John Rowe" userId="9921b3a6-5065-4f76-8322-169e94ac916c" providerId="ADAL" clId="{90FD63DE-CE01-4AE7-BF81-5677A6200A3D}" dt="2023-02-01T09:34:25.792" v="5398" actId="478"/>
          <ac:picMkLst>
            <pc:docMk/>
            <pc:sldMk cId="1981093025" sldId="429"/>
            <ac:picMk id="1026" creationId="{1E4AE406-3445-45EC-8C58-FF0E91F02CEC}"/>
          </ac:picMkLst>
        </pc:picChg>
        <pc:picChg chg="add mod">
          <ac:chgData name="John Rowe" userId="9921b3a6-5065-4f76-8322-169e94ac916c" providerId="ADAL" clId="{90FD63DE-CE01-4AE7-BF81-5677A6200A3D}" dt="2023-02-01T09:34:51.996" v="5407" actId="1076"/>
          <ac:picMkLst>
            <pc:docMk/>
            <pc:sldMk cId="1981093025" sldId="429"/>
            <ac:picMk id="1028" creationId="{FB5B09CA-664A-4761-8FDD-2A98D69301A5}"/>
          </ac:picMkLst>
        </pc:picChg>
      </pc:sldChg>
      <pc:sldChg chg="addSp delSp modSp new del mod addCm delCm">
        <pc:chgData name="John Rowe" userId="9921b3a6-5065-4f76-8322-169e94ac916c" providerId="ADAL" clId="{90FD63DE-CE01-4AE7-BF81-5677A6200A3D}" dt="2023-02-01T10:01:35.929" v="5517" actId="2696"/>
        <pc:sldMkLst>
          <pc:docMk/>
          <pc:sldMk cId="1999961110" sldId="430"/>
        </pc:sldMkLst>
        <pc:spChg chg="del">
          <ac:chgData name="John Rowe" userId="9921b3a6-5065-4f76-8322-169e94ac916c" providerId="ADAL" clId="{90FD63DE-CE01-4AE7-BF81-5677A6200A3D}" dt="2023-02-01T09:39:02.439" v="5422" actId="478"/>
          <ac:spMkLst>
            <pc:docMk/>
            <pc:sldMk cId="1999961110" sldId="430"/>
            <ac:spMk id="2" creationId="{5B2FF37A-CA44-4F2F-BAC0-5E41CF82C38F}"/>
          </ac:spMkLst>
        </pc:spChg>
        <pc:spChg chg="del">
          <ac:chgData name="John Rowe" userId="9921b3a6-5065-4f76-8322-169e94ac916c" providerId="ADAL" clId="{90FD63DE-CE01-4AE7-BF81-5677A6200A3D}" dt="2023-02-01T09:39:02.439" v="5422" actId="478"/>
          <ac:spMkLst>
            <pc:docMk/>
            <pc:sldMk cId="1999961110" sldId="430"/>
            <ac:spMk id="3" creationId="{6687BC80-EA1B-49BB-A4BD-9978BDEDE7E1}"/>
          </ac:spMkLst>
        </pc:spChg>
        <pc:picChg chg="add del mod">
          <ac:chgData name="John Rowe" userId="9921b3a6-5065-4f76-8322-169e94ac916c" providerId="ADAL" clId="{90FD63DE-CE01-4AE7-BF81-5677A6200A3D}" dt="2023-02-01T09:39:38.902" v="5428" actId="478"/>
          <ac:picMkLst>
            <pc:docMk/>
            <pc:sldMk cId="1999961110" sldId="430"/>
            <ac:picMk id="2050" creationId="{80483F92-608B-491C-B2F0-DA56A3E1EB0B}"/>
          </ac:picMkLst>
        </pc:picChg>
      </pc:sldChg>
      <pc:sldChg chg="delSp modSp new mod">
        <pc:chgData name="John Rowe" userId="9921b3a6-5065-4f76-8322-169e94ac916c" providerId="ADAL" clId="{90FD63DE-CE01-4AE7-BF81-5677A6200A3D}" dt="2023-02-01T10:00:52.735" v="5477" actId="1076"/>
        <pc:sldMkLst>
          <pc:docMk/>
          <pc:sldMk cId="2784883291" sldId="431"/>
        </pc:sldMkLst>
        <pc:spChg chg="mod">
          <ac:chgData name="John Rowe" userId="9921b3a6-5065-4f76-8322-169e94ac916c" providerId="ADAL" clId="{90FD63DE-CE01-4AE7-BF81-5677A6200A3D}" dt="2023-02-01T10:00:52.735" v="5477" actId="1076"/>
          <ac:spMkLst>
            <pc:docMk/>
            <pc:sldMk cId="2784883291" sldId="431"/>
            <ac:spMk id="2" creationId="{66EBB8B9-BEB1-473E-ABCB-FA393CC3840B}"/>
          </ac:spMkLst>
        </pc:spChg>
        <pc:spChg chg="del">
          <ac:chgData name="John Rowe" userId="9921b3a6-5065-4f76-8322-169e94ac916c" providerId="ADAL" clId="{90FD63DE-CE01-4AE7-BF81-5677A6200A3D}" dt="2023-02-01T10:00:48.585" v="5476" actId="478"/>
          <ac:spMkLst>
            <pc:docMk/>
            <pc:sldMk cId="2784883291" sldId="431"/>
            <ac:spMk id="3" creationId="{2ADFC129-8ADF-4A57-BF8A-8E7819E8CD76}"/>
          </ac:spMkLst>
        </pc:spChg>
      </pc:sldChg>
      <pc:sldChg chg="addSp delSp modSp new mod ord">
        <pc:chgData name="John Rowe" userId="9921b3a6-5065-4f76-8322-169e94ac916c" providerId="ADAL" clId="{90FD63DE-CE01-4AE7-BF81-5677A6200A3D}" dt="2023-02-02T09:20:55.124" v="8593" actId="14100"/>
        <pc:sldMkLst>
          <pc:docMk/>
          <pc:sldMk cId="3677106944" sldId="432"/>
        </pc:sldMkLst>
        <pc:spChg chg="del">
          <ac:chgData name="John Rowe" userId="9921b3a6-5065-4f76-8322-169e94ac916c" providerId="ADAL" clId="{90FD63DE-CE01-4AE7-BF81-5677A6200A3D}" dt="2023-02-01T10:17:21.799" v="5564" actId="478"/>
          <ac:spMkLst>
            <pc:docMk/>
            <pc:sldMk cId="3677106944" sldId="432"/>
            <ac:spMk id="2" creationId="{24BA2ED0-64AF-4D5F-8822-D120BFE9785B}"/>
          </ac:spMkLst>
        </pc:spChg>
        <pc:spChg chg="del">
          <ac:chgData name="John Rowe" userId="9921b3a6-5065-4f76-8322-169e94ac916c" providerId="ADAL" clId="{90FD63DE-CE01-4AE7-BF81-5677A6200A3D}" dt="2023-02-01T10:17:21.799" v="5564" actId="478"/>
          <ac:spMkLst>
            <pc:docMk/>
            <pc:sldMk cId="3677106944" sldId="432"/>
            <ac:spMk id="3" creationId="{1236E28B-3A73-4D03-B2CB-6628A94B0FEA}"/>
          </ac:spMkLst>
        </pc:spChg>
        <pc:picChg chg="add mod">
          <ac:chgData name="John Rowe" userId="9921b3a6-5065-4f76-8322-169e94ac916c" providerId="ADAL" clId="{90FD63DE-CE01-4AE7-BF81-5677A6200A3D}" dt="2023-02-02T09:20:55.124" v="8593" actId="14100"/>
          <ac:picMkLst>
            <pc:docMk/>
            <pc:sldMk cId="3677106944" sldId="432"/>
            <ac:picMk id="4" creationId="{51AB3B0E-19D1-4751-A11B-3C2B125C785E}"/>
          </ac:picMkLst>
        </pc:picChg>
      </pc:sldChg>
      <pc:sldChg chg="addSp delSp modSp add mod">
        <pc:chgData name="John Rowe" userId="9921b3a6-5065-4f76-8322-169e94ac916c" providerId="ADAL" clId="{90FD63DE-CE01-4AE7-BF81-5677A6200A3D}" dt="2023-02-02T09:30:03.122" v="8625" actId="1076"/>
        <pc:sldMkLst>
          <pc:docMk/>
          <pc:sldMk cId="3811117685" sldId="433"/>
        </pc:sldMkLst>
        <pc:spChg chg="del">
          <ac:chgData name="John Rowe" userId="9921b3a6-5065-4f76-8322-169e94ac916c" providerId="ADAL" clId="{90FD63DE-CE01-4AE7-BF81-5677A6200A3D}" dt="2023-02-01T10:22:33.834" v="5574" actId="478"/>
          <ac:spMkLst>
            <pc:docMk/>
            <pc:sldMk cId="3811117685" sldId="433"/>
            <ac:spMk id="2" creationId="{8DF77DE1-177A-4CB0-B05B-C60BE510D737}"/>
          </ac:spMkLst>
        </pc:spChg>
        <pc:spChg chg="del">
          <ac:chgData name="John Rowe" userId="9921b3a6-5065-4f76-8322-169e94ac916c" providerId="ADAL" clId="{90FD63DE-CE01-4AE7-BF81-5677A6200A3D}" dt="2023-02-01T10:22:33.834" v="5574" actId="478"/>
          <ac:spMkLst>
            <pc:docMk/>
            <pc:sldMk cId="3811117685" sldId="433"/>
            <ac:spMk id="3" creationId="{ACF028F6-0800-476E-8C22-EF057F26667A}"/>
          </ac:spMkLst>
        </pc:spChg>
        <pc:spChg chg="add del mod">
          <ac:chgData name="John Rowe" userId="9921b3a6-5065-4f76-8322-169e94ac916c" providerId="ADAL" clId="{90FD63DE-CE01-4AE7-BF81-5677A6200A3D}" dt="2023-02-01T10:22:36.971" v="5575" actId="478"/>
          <ac:spMkLst>
            <pc:docMk/>
            <pc:sldMk cId="3811117685" sldId="433"/>
            <ac:spMk id="5" creationId="{5FAB38E6-1F78-4C86-95CC-38F0E6666E9B}"/>
          </ac:spMkLst>
        </pc:spChg>
        <pc:spChg chg="add del mod">
          <ac:chgData name="John Rowe" userId="9921b3a6-5065-4f76-8322-169e94ac916c" providerId="ADAL" clId="{90FD63DE-CE01-4AE7-BF81-5677A6200A3D}" dt="2023-02-01T10:22:41.098" v="5576" actId="478"/>
          <ac:spMkLst>
            <pc:docMk/>
            <pc:sldMk cId="3811117685" sldId="433"/>
            <ac:spMk id="7" creationId="{AA9436DD-F9DF-4413-ABE0-30F9EB97A15A}"/>
          </ac:spMkLst>
        </pc:spChg>
        <pc:picChg chg="add del mod">
          <ac:chgData name="John Rowe" userId="9921b3a6-5065-4f76-8322-169e94ac916c" providerId="ADAL" clId="{90FD63DE-CE01-4AE7-BF81-5677A6200A3D}" dt="2023-02-02T09:27:14.594" v="8604" actId="478"/>
          <ac:picMkLst>
            <pc:docMk/>
            <pc:sldMk cId="3811117685" sldId="433"/>
            <ac:picMk id="2" creationId="{6747A2D0-B749-4E85-A06D-B0F8BB47E1A7}"/>
          </ac:picMkLst>
        </pc:picChg>
        <pc:picChg chg="add del mod">
          <ac:chgData name="John Rowe" userId="9921b3a6-5065-4f76-8322-169e94ac916c" providerId="ADAL" clId="{90FD63DE-CE01-4AE7-BF81-5677A6200A3D}" dt="2023-02-02T09:27:15.201" v="8605" actId="478"/>
          <ac:picMkLst>
            <pc:docMk/>
            <pc:sldMk cId="3811117685" sldId="433"/>
            <ac:picMk id="3" creationId="{DAB70869-3114-4670-91A6-E90468E9D839}"/>
          </ac:picMkLst>
        </pc:picChg>
        <pc:picChg chg="add del mod">
          <ac:chgData name="John Rowe" userId="9921b3a6-5065-4f76-8322-169e94ac916c" providerId="ADAL" clId="{90FD63DE-CE01-4AE7-BF81-5677A6200A3D}" dt="2023-02-02T09:28:53.871" v="8610" actId="478"/>
          <ac:picMkLst>
            <pc:docMk/>
            <pc:sldMk cId="3811117685" sldId="433"/>
            <ac:picMk id="4" creationId="{CC6B13D8-3166-4884-981A-3582A5630C51}"/>
          </ac:picMkLst>
        </pc:picChg>
        <pc:picChg chg="add mod">
          <ac:chgData name="John Rowe" userId="9921b3a6-5065-4f76-8322-169e94ac916c" providerId="ADAL" clId="{90FD63DE-CE01-4AE7-BF81-5677A6200A3D}" dt="2023-02-02T09:29:58.174" v="8622" actId="1076"/>
          <ac:picMkLst>
            <pc:docMk/>
            <pc:sldMk cId="3811117685" sldId="433"/>
            <ac:picMk id="5" creationId="{CED4E40B-939E-4F38-A0C5-7B33B1909D72}"/>
          </ac:picMkLst>
        </pc:picChg>
        <pc:picChg chg="add mod">
          <ac:chgData name="John Rowe" userId="9921b3a6-5065-4f76-8322-169e94ac916c" providerId="ADAL" clId="{90FD63DE-CE01-4AE7-BF81-5677A6200A3D}" dt="2023-02-02T09:29:56.978" v="8621" actId="1076"/>
          <ac:picMkLst>
            <pc:docMk/>
            <pc:sldMk cId="3811117685" sldId="433"/>
            <ac:picMk id="6" creationId="{DAD8673B-5624-4BBF-B7A8-CA78B2798705}"/>
          </ac:picMkLst>
        </pc:picChg>
        <pc:picChg chg="add mod">
          <ac:chgData name="John Rowe" userId="9921b3a6-5065-4f76-8322-169e94ac916c" providerId="ADAL" clId="{90FD63DE-CE01-4AE7-BF81-5677A6200A3D}" dt="2023-02-02T09:30:03.122" v="8625" actId="1076"/>
          <ac:picMkLst>
            <pc:docMk/>
            <pc:sldMk cId="3811117685" sldId="433"/>
            <ac:picMk id="7" creationId="{C42B1869-BB90-4B67-A3E0-9A8A970F0DD5}"/>
          </ac:picMkLst>
        </pc:picChg>
        <pc:picChg chg="add del mod">
          <ac:chgData name="John Rowe" userId="9921b3a6-5065-4f76-8322-169e94ac916c" providerId="ADAL" clId="{90FD63DE-CE01-4AE7-BF81-5677A6200A3D}" dt="2023-02-02T09:21:13.537" v="8597" actId="478"/>
          <ac:picMkLst>
            <pc:docMk/>
            <pc:sldMk cId="3811117685" sldId="433"/>
            <ac:picMk id="8" creationId="{5D07E202-8CA5-44D2-AF55-E8A6964CF204}"/>
          </ac:picMkLst>
        </pc:picChg>
      </pc:sldChg>
      <pc:sldChg chg="addSp delSp modSp new mod">
        <pc:chgData name="John Rowe" userId="9921b3a6-5065-4f76-8322-169e94ac916c" providerId="ADAL" clId="{90FD63DE-CE01-4AE7-BF81-5677A6200A3D}" dt="2023-02-02T09:19:42.995" v="8539" actId="21"/>
        <pc:sldMkLst>
          <pc:docMk/>
          <pc:sldMk cId="415110227" sldId="434"/>
        </pc:sldMkLst>
        <pc:spChg chg="del">
          <ac:chgData name="John Rowe" userId="9921b3a6-5065-4f76-8322-169e94ac916c" providerId="ADAL" clId="{90FD63DE-CE01-4AE7-BF81-5677A6200A3D}" dt="2023-02-01T10:23:23.586" v="5582" actId="478"/>
          <ac:spMkLst>
            <pc:docMk/>
            <pc:sldMk cId="415110227" sldId="434"/>
            <ac:spMk id="2" creationId="{FDBFD9C0-3BA6-4F05-B7B6-B4CF58D75D01}"/>
          </ac:spMkLst>
        </pc:spChg>
        <pc:spChg chg="del">
          <ac:chgData name="John Rowe" userId="9921b3a6-5065-4f76-8322-169e94ac916c" providerId="ADAL" clId="{90FD63DE-CE01-4AE7-BF81-5677A6200A3D}" dt="2023-02-01T10:23:23.586" v="5582" actId="478"/>
          <ac:spMkLst>
            <pc:docMk/>
            <pc:sldMk cId="415110227" sldId="434"/>
            <ac:spMk id="3" creationId="{19A463FA-B21F-4369-8CCF-6F0EDE65E060}"/>
          </ac:spMkLst>
        </pc:spChg>
        <pc:spChg chg="add mod">
          <ac:chgData name="John Rowe" userId="9921b3a6-5065-4f76-8322-169e94ac916c" providerId="ADAL" clId="{90FD63DE-CE01-4AE7-BF81-5677A6200A3D}" dt="2023-02-02T09:19:42.995" v="8539" actId="21"/>
          <ac:spMkLst>
            <pc:docMk/>
            <pc:sldMk cId="415110227" sldId="434"/>
            <ac:spMk id="5" creationId="{6B0AC27C-208B-4D36-B8E4-A7AD1DFC7774}"/>
          </ac:spMkLst>
        </pc:spChg>
        <pc:picChg chg="add mod">
          <ac:chgData name="John Rowe" userId="9921b3a6-5065-4f76-8322-169e94ac916c" providerId="ADAL" clId="{90FD63DE-CE01-4AE7-BF81-5677A6200A3D}" dt="2023-02-01T14:52:52.388" v="8192" actId="1076"/>
          <ac:picMkLst>
            <pc:docMk/>
            <pc:sldMk cId="415110227" sldId="434"/>
            <ac:picMk id="7" creationId="{F5A0CB2D-DFA8-49E3-BA32-9CE8928212CF}"/>
          </ac:picMkLst>
        </pc:picChg>
      </pc:sldChg>
      <pc:sldChg chg="modSp new mod">
        <pc:chgData name="John Rowe" userId="9921b3a6-5065-4f76-8322-169e94ac916c" providerId="ADAL" clId="{90FD63DE-CE01-4AE7-BF81-5677A6200A3D}" dt="2023-02-01T10:41:09.190" v="5771" actId="313"/>
        <pc:sldMkLst>
          <pc:docMk/>
          <pc:sldMk cId="4211697427" sldId="435"/>
        </pc:sldMkLst>
        <pc:spChg chg="mod">
          <ac:chgData name="John Rowe" userId="9921b3a6-5065-4f76-8322-169e94ac916c" providerId="ADAL" clId="{90FD63DE-CE01-4AE7-BF81-5677A6200A3D}" dt="2023-02-01T10:39:22.645" v="5611" actId="20577"/>
          <ac:spMkLst>
            <pc:docMk/>
            <pc:sldMk cId="4211697427" sldId="435"/>
            <ac:spMk id="2" creationId="{9B641D88-6C43-4795-A75F-8C6897B38E55}"/>
          </ac:spMkLst>
        </pc:spChg>
        <pc:spChg chg="mod">
          <ac:chgData name="John Rowe" userId="9921b3a6-5065-4f76-8322-169e94ac916c" providerId="ADAL" clId="{90FD63DE-CE01-4AE7-BF81-5677A6200A3D}" dt="2023-02-01T10:41:09.190" v="5771" actId="313"/>
          <ac:spMkLst>
            <pc:docMk/>
            <pc:sldMk cId="4211697427" sldId="435"/>
            <ac:spMk id="3" creationId="{FCF7D32F-770D-4990-A3F1-8304D9A4B225}"/>
          </ac:spMkLst>
        </pc:spChg>
      </pc:sldChg>
      <pc:sldChg chg="delSp modSp new mod">
        <pc:chgData name="John Rowe" userId="9921b3a6-5065-4f76-8322-169e94ac916c" providerId="ADAL" clId="{90FD63DE-CE01-4AE7-BF81-5677A6200A3D}" dt="2023-02-01T10:42:20.529" v="5852" actId="1076"/>
        <pc:sldMkLst>
          <pc:docMk/>
          <pc:sldMk cId="458783079" sldId="436"/>
        </pc:sldMkLst>
        <pc:spChg chg="mod">
          <ac:chgData name="John Rowe" userId="9921b3a6-5065-4f76-8322-169e94ac916c" providerId="ADAL" clId="{90FD63DE-CE01-4AE7-BF81-5677A6200A3D}" dt="2023-02-01T10:42:20.529" v="5852" actId="1076"/>
          <ac:spMkLst>
            <pc:docMk/>
            <pc:sldMk cId="458783079" sldId="436"/>
            <ac:spMk id="2" creationId="{ACC541B6-F582-4960-B9F1-77D2F03E1A41}"/>
          </ac:spMkLst>
        </pc:spChg>
        <pc:spChg chg="del">
          <ac:chgData name="John Rowe" userId="9921b3a6-5065-4f76-8322-169e94ac916c" providerId="ADAL" clId="{90FD63DE-CE01-4AE7-BF81-5677A6200A3D}" dt="2023-02-01T10:42:17.459" v="5851" actId="478"/>
          <ac:spMkLst>
            <pc:docMk/>
            <pc:sldMk cId="458783079" sldId="436"/>
            <ac:spMk id="3" creationId="{12A28E0E-7D8B-453D-A375-983258AA304C}"/>
          </ac:spMkLst>
        </pc:spChg>
      </pc:sldChg>
      <pc:sldChg chg="delSp modSp new mod">
        <pc:chgData name="John Rowe" userId="9921b3a6-5065-4f76-8322-169e94ac916c" providerId="ADAL" clId="{90FD63DE-CE01-4AE7-BF81-5677A6200A3D}" dt="2023-02-01T11:42:52.070" v="8021" actId="20577"/>
        <pc:sldMkLst>
          <pc:docMk/>
          <pc:sldMk cId="4147403185" sldId="437"/>
        </pc:sldMkLst>
        <pc:spChg chg="mod">
          <ac:chgData name="John Rowe" userId="9921b3a6-5065-4f76-8322-169e94ac916c" providerId="ADAL" clId="{90FD63DE-CE01-4AE7-BF81-5677A6200A3D}" dt="2023-02-01T11:42:52.070" v="8021" actId="20577"/>
          <ac:spMkLst>
            <pc:docMk/>
            <pc:sldMk cId="4147403185" sldId="437"/>
            <ac:spMk id="2" creationId="{F6FB4A26-1DC8-4CA9-8E02-FF7B4CCE149B}"/>
          </ac:spMkLst>
        </pc:spChg>
        <pc:spChg chg="del mod">
          <ac:chgData name="John Rowe" userId="9921b3a6-5065-4f76-8322-169e94ac916c" providerId="ADAL" clId="{90FD63DE-CE01-4AE7-BF81-5677A6200A3D}" dt="2023-02-01T11:22:23.606" v="7514" actId="478"/>
          <ac:spMkLst>
            <pc:docMk/>
            <pc:sldMk cId="4147403185" sldId="437"/>
            <ac:spMk id="3" creationId="{94F9EBB2-EE1C-43C0-BA11-BC7F52049BD8}"/>
          </ac:spMkLst>
        </pc:spChg>
      </pc:sldChg>
      <pc:sldChg chg="addSp delSp modSp new mod">
        <pc:chgData name="John Rowe" userId="9921b3a6-5065-4f76-8322-169e94ac916c" providerId="ADAL" clId="{90FD63DE-CE01-4AE7-BF81-5677A6200A3D}" dt="2023-02-01T11:13:43.962" v="6614" actId="21"/>
        <pc:sldMkLst>
          <pc:docMk/>
          <pc:sldMk cId="2396186897" sldId="438"/>
        </pc:sldMkLst>
        <pc:spChg chg="mod">
          <ac:chgData name="John Rowe" userId="9921b3a6-5065-4f76-8322-169e94ac916c" providerId="ADAL" clId="{90FD63DE-CE01-4AE7-BF81-5677A6200A3D}" dt="2023-02-01T11:11:50.634" v="6458" actId="5793"/>
          <ac:spMkLst>
            <pc:docMk/>
            <pc:sldMk cId="2396186897" sldId="438"/>
            <ac:spMk id="2" creationId="{3D031CA5-6DC3-43BC-B74D-6E1F1F081164}"/>
          </ac:spMkLst>
        </pc:spChg>
        <pc:spChg chg="del">
          <ac:chgData name="John Rowe" userId="9921b3a6-5065-4f76-8322-169e94ac916c" providerId="ADAL" clId="{90FD63DE-CE01-4AE7-BF81-5677A6200A3D}" dt="2023-02-01T11:11:53.601" v="6459" actId="478"/>
          <ac:spMkLst>
            <pc:docMk/>
            <pc:sldMk cId="2396186897" sldId="438"/>
            <ac:spMk id="3" creationId="{BED23B43-2016-4016-88AB-B71A1868971C}"/>
          </ac:spMkLst>
        </pc:spChg>
        <pc:spChg chg="add del mod">
          <ac:chgData name="John Rowe" userId="9921b3a6-5065-4f76-8322-169e94ac916c" providerId="ADAL" clId="{90FD63DE-CE01-4AE7-BF81-5677A6200A3D}" dt="2023-02-01T11:13:43.962" v="6614" actId="21"/>
          <ac:spMkLst>
            <pc:docMk/>
            <pc:sldMk cId="2396186897" sldId="438"/>
            <ac:spMk id="5" creationId="{AE178BFE-3677-4816-95E1-1A253480A6DF}"/>
          </ac:spMkLst>
        </pc:spChg>
        <pc:picChg chg="add mod">
          <ac:chgData name="John Rowe" userId="9921b3a6-5065-4f76-8322-169e94ac916c" providerId="ADAL" clId="{90FD63DE-CE01-4AE7-BF81-5677A6200A3D}" dt="2023-02-01T11:12:08.703" v="6463" actId="1076"/>
          <ac:picMkLst>
            <pc:docMk/>
            <pc:sldMk cId="2396186897" sldId="438"/>
            <ac:picMk id="4" creationId="{6571905F-3821-4E27-8ED2-0A381F2E506A}"/>
          </ac:picMkLst>
        </pc:picChg>
        <pc:picChg chg="add del">
          <ac:chgData name="John Rowe" userId="9921b3a6-5065-4f76-8322-169e94ac916c" providerId="ADAL" clId="{90FD63DE-CE01-4AE7-BF81-5677A6200A3D}" dt="2023-02-01T11:13:36.853" v="6612" actId="478"/>
          <ac:picMkLst>
            <pc:docMk/>
            <pc:sldMk cId="2396186897" sldId="438"/>
            <ac:picMk id="6" creationId="{2B0D5E2A-8397-4858-A9F7-037870A2A42D}"/>
          </ac:picMkLst>
        </pc:picChg>
      </pc:sldChg>
      <pc:sldChg chg="addSp modSp add mod">
        <pc:chgData name="John Rowe" userId="9921b3a6-5065-4f76-8322-169e94ac916c" providerId="ADAL" clId="{90FD63DE-CE01-4AE7-BF81-5677A6200A3D}" dt="2023-02-01T11:14:17.051" v="6622" actId="14100"/>
        <pc:sldMkLst>
          <pc:docMk/>
          <pc:sldMk cId="616675577" sldId="439"/>
        </pc:sldMkLst>
        <pc:spChg chg="add mod">
          <ac:chgData name="John Rowe" userId="9921b3a6-5065-4f76-8322-169e94ac916c" providerId="ADAL" clId="{90FD63DE-CE01-4AE7-BF81-5677A6200A3D}" dt="2023-02-01T11:14:17.051" v="6622" actId="14100"/>
          <ac:spMkLst>
            <pc:docMk/>
            <pc:sldMk cId="616675577" sldId="439"/>
            <ac:spMk id="5" creationId="{BEB79B81-138A-4AD5-90A9-72524086F695}"/>
          </ac:spMkLst>
        </pc:spChg>
        <pc:picChg chg="mod">
          <ac:chgData name="John Rowe" userId="9921b3a6-5065-4f76-8322-169e94ac916c" providerId="ADAL" clId="{90FD63DE-CE01-4AE7-BF81-5677A6200A3D}" dt="2023-02-01T11:14:12.204" v="6620" actId="1076"/>
          <ac:picMkLst>
            <pc:docMk/>
            <pc:sldMk cId="616675577" sldId="439"/>
            <ac:picMk id="4" creationId="{6571905F-3821-4E27-8ED2-0A381F2E506A}"/>
          </ac:picMkLst>
        </pc:picChg>
      </pc:sldChg>
      <pc:sldChg chg="modSp new mod">
        <pc:chgData name="John Rowe" userId="9921b3a6-5065-4f76-8322-169e94ac916c" providerId="ADAL" clId="{90FD63DE-CE01-4AE7-BF81-5677A6200A3D}" dt="2023-02-02T10:13:24.115" v="9235" actId="20577"/>
        <pc:sldMkLst>
          <pc:docMk/>
          <pc:sldMk cId="3912039272" sldId="440"/>
        </pc:sldMkLst>
        <pc:spChg chg="mod">
          <ac:chgData name="John Rowe" userId="9921b3a6-5065-4f76-8322-169e94ac916c" providerId="ADAL" clId="{90FD63DE-CE01-4AE7-BF81-5677A6200A3D}" dt="2023-02-02T10:13:24.115" v="9235" actId="20577"/>
          <ac:spMkLst>
            <pc:docMk/>
            <pc:sldMk cId="3912039272" sldId="440"/>
            <ac:spMk id="2" creationId="{6F4D75F3-7897-46E2-93CF-900ACF953FB4}"/>
          </ac:spMkLst>
        </pc:spChg>
        <pc:spChg chg="mod">
          <ac:chgData name="John Rowe" userId="9921b3a6-5065-4f76-8322-169e94ac916c" providerId="ADAL" clId="{90FD63DE-CE01-4AE7-BF81-5677A6200A3D}" dt="2023-02-01T14:56:09.493" v="8246" actId="20577"/>
          <ac:spMkLst>
            <pc:docMk/>
            <pc:sldMk cId="3912039272" sldId="440"/>
            <ac:spMk id="3" creationId="{028EED7E-2603-4EF2-82F2-4ACA592C281D}"/>
          </ac:spMkLst>
        </pc:spChg>
      </pc:sldChg>
      <pc:sldChg chg="modSp new mod">
        <pc:chgData name="John Rowe" userId="9921b3a6-5065-4f76-8322-169e94ac916c" providerId="ADAL" clId="{90FD63DE-CE01-4AE7-BF81-5677A6200A3D}" dt="2023-02-02T09:59:55.683" v="9191" actId="20577"/>
        <pc:sldMkLst>
          <pc:docMk/>
          <pc:sldMk cId="1124907213" sldId="441"/>
        </pc:sldMkLst>
        <pc:spChg chg="mod">
          <ac:chgData name="John Rowe" userId="9921b3a6-5065-4f76-8322-169e94ac916c" providerId="ADAL" clId="{90FD63DE-CE01-4AE7-BF81-5677A6200A3D}" dt="2023-02-02T09:35:10.804" v="8678" actId="5793"/>
          <ac:spMkLst>
            <pc:docMk/>
            <pc:sldMk cId="1124907213" sldId="441"/>
            <ac:spMk id="2" creationId="{38340A17-4268-4185-857A-F69935A8746A}"/>
          </ac:spMkLst>
        </pc:spChg>
        <pc:spChg chg="mod">
          <ac:chgData name="John Rowe" userId="9921b3a6-5065-4f76-8322-169e94ac916c" providerId="ADAL" clId="{90FD63DE-CE01-4AE7-BF81-5677A6200A3D}" dt="2023-02-02T09:59:55.683" v="9191" actId="20577"/>
          <ac:spMkLst>
            <pc:docMk/>
            <pc:sldMk cId="1124907213" sldId="441"/>
            <ac:spMk id="3" creationId="{2C2A4641-477B-4249-93D2-67E62F8DA8E9}"/>
          </ac:spMkLst>
        </pc:spChg>
      </pc:sldChg>
      <pc:sldChg chg="modSp new del mod">
        <pc:chgData name="John Rowe" userId="9921b3a6-5065-4f76-8322-169e94ac916c" providerId="ADAL" clId="{90FD63DE-CE01-4AE7-BF81-5677A6200A3D}" dt="2023-02-01T11:43:55.962" v="8150" actId="2696"/>
        <pc:sldMkLst>
          <pc:docMk/>
          <pc:sldMk cId="629518045" sldId="442"/>
        </pc:sldMkLst>
        <pc:spChg chg="mod">
          <ac:chgData name="John Rowe" userId="9921b3a6-5065-4f76-8322-169e94ac916c" providerId="ADAL" clId="{90FD63DE-CE01-4AE7-BF81-5677A6200A3D}" dt="2023-02-01T11:43:33.211" v="8090" actId="20577"/>
          <ac:spMkLst>
            <pc:docMk/>
            <pc:sldMk cId="629518045" sldId="442"/>
            <ac:spMk id="2" creationId="{11985B3E-A796-4D00-AD36-B2737B6296AC}"/>
          </ac:spMkLst>
        </pc:spChg>
        <pc:spChg chg="mod">
          <ac:chgData name="John Rowe" userId="9921b3a6-5065-4f76-8322-169e94ac916c" providerId="ADAL" clId="{90FD63DE-CE01-4AE7-BF81-5677A6200A3D}" dt="2023-02-01T11:43:47.222" v="8147" actId="20577"/>
          <ac:spMkLst>
            <pc:docMk/>
            <pc:sldMk cId="629518045" sldId="442"/>
            <ac:spMk id="3" creationId="{03602879-198B-4E28-BC2E-249FD9C78341}"/>
          </ac:spMkLst>
        </pc:spChg>
      </pc:sldChg>
      <pc:sldChg chg="add del">
        <pc:chgData name="John Rowe" userId="9921b3a6-5065-4f76-8322-169e94ac916c" providerId="ADAL" clId="{90FD63DE-CE01-4AE7-BF81-5677A6200A3D}" dt="2023-02-01T20:25:16.738" v="8374" actId="2890"/>
        <pc:sldMkLst>
          <pc:docMk/>
          <pc:sldMk cId="1356193224" sldId="442"/>
        </pc:sldMkLst>
      </pc:sldChg>
      <pc:sldChg chg="addSp delSp modSp new mod">
        <pc:chgData name="John Rowe" userId="9921b3a6-5065-4f76-8322-169e94ac916c" providerId="ADAL" clId="{90FD63DE-CE01-4AE7-BF81-5677A6200A3D}" dt="2023-02-02T09:55:17.125" v="8710" actId="1076"/>
        <pc:sldMkLst>
          <pc:docMk/>
          <pc:sldMk cId="1439393105" sldId="442"/>
        </pc:sldMkLst>
        <pc:spChg chg="mod">
          <ac:chgData name="John Rowe" userId="9921b3a6-5065-4f76-8322-169e94ac916c" providerId="ADAL" clId="{90FD63DE-CE01-4AE7-BF81-5677A6200A3D}" dt="2023-02-02T09:55:11.155" v="8707" actId="1076"/>
          <ac:spMkLst>
            <pc:docMk/>
            <pc:sldMk cId="1439393105" sldId="442"/>
            <ac:spMk id="2" creationId="{467DE8A4-98C2-4FFD-8822-628A9989769B}"/>
          </ac:spMkLst>
        </pc:spChg>
        <pc:spChg chg="del">
          <ac:chgData name="John Rowe" userId="9921b3a6-5065-4f76-8322-169e94ac916c" providerId="ADAL" clId="{90FD63DE-CE01-4AE7-BF81-5677A6200A3D}" dt="2023-02-02T09:55:03.988" v="8703" actId="478"/>
          <ac:spMkLst>
            <pc:docMk/>
            <pc:sldMk cId="1439393105" sldId="442"/>
            <ac:spMk id="3" creationId="{35D70401-378B-4919-83FC-1E0DDE841511}"/>
          </ac:spMkLst>
        </pc:spChg>
        <pc:picChg chg="add mod">
          <ac:chgData name="John Rowe" userId="9921b3a6-5065-4f76-8322-169e94ac916c" providerId="ADAL" clId="{90FD63DE-CE01-4AE7-BF81-5677A6200A3D}" dt="2023-02-02T09:55:17.125" v="8710" actId="1076"/>
          <ac:picMkLst>
            <pc:docMk/>
            <pc:sldMk cId="1439393105" sldId="442"/>
            <ac:picMk id="5" creationId="{073070F0-FDE5-4301-A4F8-36F620E742CD}"/>
          </ac:picMkLst>
        </pc:picChg>
      </pc:sldChg>
      <pc:sldChg chg="addSp delSp modSp new mod ord">
        <pc:chgData name="John Rowe" userId="9921b3a6-5065-4f76-8322-169e94ac916c" providerId="ADAL" clId="{90FD63DE-CE01-4AE7-BF81-5677A6200A3D}" dt="2023-02-02T09:46:54.287" v="8702" actId="1076"/>
        <pc:sldMkLst>
          <pc:docMk/>
          <pc:sldMk cId="2558108161" sldId="443"/>
        </pc:sldMkLst>
        <pc:spChg chg="mod">
          <ac:chgData name="John Rowe" userId="9921b3a6-5065-4f76-8322-169e94ac916c" providerId="ADAL" clId="{90FD63DE-CE01-4AE7-BF81-5677A6200A3D}" dt="2023-02-01T20:25:48.043" v="8432" actId="20577"/>
          <ac:spMkLst>
            <pc:docMk/>
            <pc:sldMk cId="2558108161" sldId="443"/>
            <ac:spMk id="2" creationId="{93826E59-FFCB-423D-AB5D-49B97B01699E}"/>
          </ac:spMkLst>
        </pc:spChg>
        <pc:spChg chg="del">
          <ac:chgData name="John Rowe" userId="9921b3a6-5065-4f76-8322-169e94ac916c" providerId="ADAL" clId="{90FD63DE-CE01-4AE7-BF81-5677A6200A3D}" dt="2023-02-02T09:46:49.474" v="8699" actId="478"/>
          <ac:spMkLst>
            <pc:docMk/>
            <pc:sldMk cId="2558108161" sldId="443"/>
            <ac:spMk id="3" creationId="{9ABCA336-17F4-448F-B77C-65EA160AE9C7}"/>
          </ac:spMkLst>
        </pc:spChg>
        <pc:picChg chg="add mod">
          <ac:chgData name="John Rowe" userId="9921b3a6-5065-4f76-8322-169e94ac916c" providerId="ADAL" clId="{90FD63DE-CE01-4AE7-BF81-5677A6200A3D}" dt="2023-02-02T09:46:54.287" v="8702" actId="1076"/>
          <ac:picMkLst>
            <pc:docMk/>
            <pc:sldMk cId="2558108161" sldId="443"/>
            <ac:picMk id="5" creationId="{4FF94C04-1C11-4ED2-9C48-AD701B3B4810}"/>
          </ac:picMkLst>
        </pc:picChg>
      </pc:sldChg>
      <pc:sldChg chg="add del">
        <pc:chgData name="John Rowe" userId="9921b3a6-5065-4f76-8322-169e94ac916c" providerId="ADAL" clId="{90FD63DE-CE01-4AE7-BF81-5677A6200A3D}" dt="2023-02-01T11:43:54.257" v="8149" actId="2696"/>
        <pc:sldMkLst>
          <pc:docMk/>
          <pc:sldMk cId="4237243208" sldId="443"/>
        </pc:sldMkLst>
      </pc:sldChg>
      <pc:sldChg chg="addSp delSp modSp new mod ord">
        <pc:chgData name="John Rowe" userId="9921b3a6-5065-4f76-8322-169e94ac916c" providerId="ADAL" clId="{90FD63DE-CE01-4AE7-BF81-5677A6200A3D}" dt="2023-02-02T09:39:38.127" v="8696" actId="688"/>
        <pc:sldMkLst>
          <pc:docMk/>
          <pc:sldMk cId="3166509693" sldId="444"/>
        </pc:sldMkLst>
        <pc:spChg chg="mod">
          <ac:chgData name="John Rowe" userId="9921b3a6-5065-4f76-8322-169e94ac916c" providerId="ADAL" clId="{90FD63DE-CE01-4AE7-BF81-5677A6200A3D}" dt="2023-02-01T20:25:57.394" v="8465" actId="20577"/>
          <ac:spMkLst>
            <pc:docMk/>
            <pc:sldMk cId="3166509693" sldId="444"/>
            <ac:spMk id="2" creationId="{322F10EF-7070-4A7B-A644-9AE43A35AFBC}"/>
          </ac:spMkLst>
        </pc:spChg>
        <pc:spChg chg="del">
          <ac:chgData name="John Rowe" userId="9921b3a6-5065-4f76-8322-169e94ac916c" providerId="ADAL" clId="{90FD63DE-CE01-4AE7-BF81-5677A6200A3D}" dt="2023-02-02T09:35:25.144" v="8681" actId="478"/>
          <ac:spMkLst>
            <pc:docMk/>
            <pc:sldMk cId="3166509693" sldId="444"/>
            <ac:spMk id="3" creationId="{099D8B35-40BD-409A-9550-80471A00BCDB}"/>
          </ac:spMkLst>
        </pc:spChg>
        <pc:picChg chg="add mod">
          <ac:chgData name="John Rowe" userId="9921b3a6-5065-4f76-8322-169e94ac916c" providerId="ADAL" clId="{90FD63DE-CE01-4AE7-BF81-5677A6200A3D}" dt="2023-02-02T09:39:38.127" v="8696" actId="688"/>
          <ac:picMkLst>
            <pc:docMk/>
            <pc:sldMk cId="3166509693" sldId="444"/>
            <ac:picMk id="5" creationId="{D7337820-7193-44AE-8331-8AF89B4CD69E}"/>
          </ac:picMkLst>
        </pc:picChg>
      </pc:sldChg>
      <pc:sldChg chg="modSp add mod">
        <pc:chgData name="John Rowe" userId="9921b3a6-5065-4f76-8322-169e94ac916c" providerId="ADAL" clId="{90FD63DE-CE01-4AE7-BF81-5677A6200A3D}" dt="2023-02-02T09:20:37.943" v="8587" actId="21"/>
        <pc:sldMkLst>
          <pc:docMk/>
          <pc:sldMk cId="3740606441" sldId="445"/>
        </pc:sldMkLst>
        <pc:spChg chg="mod">
          <ac:chgData name="John Rowe" userId="9921b3a6-5065-4f76-8322-169e94ac916c" providerId="ADAL" clId="{90FD63DE-CE01-4AE7-BF81-5677A6200A3D}" dt="2023-02-02T09:20:37.943" v="8587" actId="21"/>
          <ac:spMkLst>
            <pc:docMk/>
            <pc:sldMk cId="3740606441" sldId="445"/>
            <ac:spMk id="5" creationId="{6B0AC27C-208B-4D36-B8E4-A7AD1DFC7774}"/>
          </ac:spMkLst>
        </pc:spChg>
      </pc:sldChg>
      <pc:sldChg chg="modSp add mod">
        <pc:chgData name="John Rowe" userId="9921b3a6-5065-4f76-8322-169e94ac916c" providerId="ADAL" clId="{90FD63DE-CE01-4AE7-BF81-5677A6200A3D}" dt="2023-02-02T09:20:46.700" v="8590" actId="1076"/>
        <pc:sldMkLst>
          <pc:docMk/>
          <pc:sldMk cId="2601693626" sldId="446"/>
        </pc:sldMkLst>
        <pc:spChg chg="mod">
          <ac:chgData name="John Rowe" userId="9921b3a6-5065-4f76-8322-169e94ac916c" providerId="ADAL" clId="{90FD63DE-CE01-4AE7-BF81-5677A6200A3D}" dt="2023-02-02T09:20:46.700" v="8590" actId="1076"/>
          <ac:spMkLst>
            <pc:docMk/>
            <pc:sldMk cId="2601693626" sldId="446"/>
            <ac:spMk id="5" creationId="{6B0AC27C-208B-4D36-B8E4-A7AD1DFC7774}"/>
          </ac:spMkLst>
        </pc:spChg>
      </pc:sldChg>
      <pc:sldChg chg="addSp delSp modSp add del mod">
        <pc:chgData name="John Rowe" userId="9921b3a6-5065-4f76-8322-169e94ac916c" providerId="ADAL" clId="{90FD63DE-CE01-4AE7-BF81-5677A6200A3D}" dt="2023-02-02T09:58:48.154" v="9009" actId="2696"/>
        <pc:sldMkLst>
          <pc:docMk/>
          <pc:sldMk cId="653684673" sldId="447"/>
        </pc:sldMkLst>
        <pc:spChg chg="add mod">
          <ac:chgData name="John Rowe" userId="9921b3a6-5065-4f76-8322-169e94ac916c" providerId="ADAL" clId="{90FD63DE-CE01-4AE7-BF81-5677A6200A3D}" dt="2023-02-02T09:55:53.302" v="8714" actId="1076"/>
          <ac:spMkLst>
            <pc:docMk/>
            <pc:sldMk cId="653684673" sldId="447"/>
            <ac:spMk id="6" creationId="{D9D025DF-BEA1-4BE8-9D67-D72D4C1B039E}"/>
          </ac:spMkLst>
        </pc:spChg>
        <pc:picChg chg="del">
          <ac:chgData name="John Rowe" userId="9921b3a6-5065-4f76-8322-169e94ac916c" providerId="ADAL" clId="{90FD63DE-CE01-4AE7-BF81-5677A6200A3D}" dt="2023-02-02T09:55:49.145" v="8712" actId="478"/>
          <ac:picMkLst>
            <pc:docMk/>
            <pc:sldMk cId="653684673" sldId="447"/>
            <ac:picMk id="5" creationId="{073070F0-FDE5-4301-A4F8-36F620E742CD}"/>
          </ac:picMkLst>
        </pc:picChg>
      </pc:sldChg>
      <pc:sldChg chg="modSp new mod ord">
        <pc:chgData name="John Rowe" userId="9921b3a6-5065-4f76-8322-169e94ac916c" providerId="ADAL" clId="{90FD63DE-CE01-4AE7-BF81-5677A6200A3D}" dt="2023-02-02T10:13:45.164" v="9237"/>
        <pc:sldMkLst>
          <pc:docMk/>
          <pc:sldMk cId="533482876" sldId="448"/>
        </pc:sldMkLst>
        <pc:spChg chg="mod">
          <ac:chgData name="John Rowe" userId="9921b3a6-5065-4f76-8322-169e94ac916c" providerId="ADAL" clId="{90FD63DE-CE01-4AE7-BF81-5677A6200A3D}" dt="2023-02-02T09:56:10.174" v="8716"/>
          <ac:spMkLst>
            <pc:docMk/>
            <pc:sldMk cId="533482876" sldId="448"/>
            <ac:spMk id="2" creationId="{6647B824-D1E4-428A-84CC-71835B0CACF9}"/>
          </ac:spMkLst>
        </pc:spChg>
        <pc:spChg chg="mod">
          <ac:chgData name="John Rowe" userId="9921b3a6-5065-4f76-8322-169e94ac916c" providerId="ADAL" clId="{90FD63DE-CE01-4AE7-BF81-5677A6200A3D}" dt="2023-02-02T09:58:42.303" v="9008" actId="20577"/>
          <ac:spMkLst>
            <pc:docMk/>
            <pc:sldMk cId="533482876" sldId="448"/>
            <ac:spMk id="3" creationId="{9E86EF81-FFF6-4FBB-A946-D2D933238ECE}"/>
          </ac:spMkLst>
        </pc:spChg>
      </pc:sldChg>
      <pc:sldChg chg="delSp modSp new mod">
        <pc:chgData name="John Rowe" userId="9921b3a6-5065-4f76-8322-169e94ac916c" providerId="ADAL" clId="{90FD63DE-CE01-4AE7-BF81-5677A6200A3D}" dt="2023-02-02T09:59:12.659" v="9057" actId="1076"/>
        <pc:sldMkLst>
          <pc:docMk/>
          <pc:sldMk cId="3440234173" sldId="449"/>
        </pc:sldMkLst>
        <pc:spChg chg="mod">
          <ac:chgData name="John Rowe" userId="9921b3a6-5065-4f76-8322-169e94ac916c" providerId="ADAL" clId="{90FD63DE-CE01-4AE7-BF81-5677A6200A3D}" dt="2023-02-02T09:59:12.659" v="9057" actId="1076"/>
          <ac:spMkLst>
            <pc:docMk/>
            <pc:sldMk cId="3440234173" sldId="449"/>
            <ac:spMk id="2" creationId="{F22F08CA-034C-4841-8CB8-F5636992882B}"/>
          </ac:spMkLst>
        </pc:spChg>
        <pc:spChg chg="del">
          <ac:chgData name="John Rowe" userId="9921b3a6-5065-4f76-8322-169e94ac916c" providerId="ADAL" clId="{90FD63DE-CE01-4AE7-BF81-5677A6200A3D}" dt="2023-02-02T09:59:10.382" v="9056" actId="478"/>
          <ac:spMkLst>
            <pc:docMk/>
            <pc:sldMk cId="3440234173" sldId="449"/>
            <ac:spMk id="3" creationId="{7A2360B7-A2B2-46C8-93B4-B160A2F60BA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14B52D4-EE28-B74C-B580-52FFB4D459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8860E1-F98F-3D47-A412-D0198CF14A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DAF29980-84D8-7A43-AE76-4F34165A868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FCB670-2DA3-EF4C-B28D-C25804269F6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F98D1-CC78-3745-B362-EC18695B89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96704ABE-74A8-7844-8D50-43380F014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937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088D7456-49F9-4445-8262-77F7FD81CE20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345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vert="horz" lIns="96634" tIns="48317" rIns="96634" bIns="48317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74EAA97E-EBEB-D541-872D-5F07321BE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34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F74E7-C944-4DA4-A9FC-1DE0B231FE22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011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F74E7-C944-4DA4-A9FC-1DE0B231FE22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598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F74E7-C944-4DA4-A9FC-1DE0B231FE22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707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F74E7-C944-4DA4-A9FC-1DE0B231FE22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567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F74E7-C944-4DA4-A9FC-1DE0B231FE22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228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svg"/><Relationship Id="rId7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svg"/><Relationship Id="rId7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3.svg"/><Relationship Id="rId7" Type="http://schemas.openxmlformats.org/officeDocument/2006/relationships/image" Target="../media/image4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12.svg"/><Relationship Id="rId5" Type="http://schemas.openxmlformats.org/officeDocument/2006/relationships/image" Target="../media/image35.svg"/><Relationship Id="rId10" Type="http://schemas.openxmlformats.org/officeDocument/2006/relationships/image" Target="../media/image11.png"/><Relationship Id="rId4" Type="http://schemas.openxmlformats.org/officeDocument/2006/relationships/image" Target="../media/image34.png"/><Relationship Id="rId9" Type="http://schemas.openxmlformats.org/officeDocument/2006/relationships/image" Target="../media/image6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svg"/><Relationship Id="rId7" Type="http://schemas.openxmlformats.org/officeDocument/2006/relationships/image" Target="../media/image3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12.svg"/><Relationship Id="rId5" Type="http://schemas.openxmlformats.org/officeDocument/2006/relationships/image" Target="../media/image18.svg"/><Relationship Id="rId10" Type="http://schemas.openxmlformats.org/officeDocument/2006/relationships/image" Target="../media/image11.png"/><Relationship Id="rId4" Type="http://schemas.openxmlformats.org/officeDocument/2006/relationships/image" Target="../media/image17.png"/><Relationship Id="rId9" Type="http://schemas.openxmlformats.org/officeDocument/2006/relationships/image" Target="../media/image37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.svg"/><Relationship Id="rId7" Type="http://schemas.openxmlformats.org/officeDocument/2006/relationships/image" Target="../media/image3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41.sv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.svg"/><Relationship Id="rId7" Type="http://schemas.openxmlformats.org/officeDocument/2006/relationships/image" Target="../media/image3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png"/><Relationship Id="rId11" Type="http://schemas.openxmlformats.org/officeDocument/2006/relationships/image" Target="../media/image12.svg"/><Relationship Id="rId5" Type="http://schemas.openxmlformats.org/officeDocument/2006/relationships/image" Target="../media/image18.svg"/><Relationship Id="rId10" Type="http://schemas.openxmlformats.org/officeDocument/2006/relationships/image" Target="../media/image11.png"/><Relationship Id="rId4" Type="http://schemas.openxmlformats.org/officeDocument/2006/relationships/image" Target="../media/image17.png"/><Relationship Id="rId9" Type="http://schemas.openxmlformats.org/officeDocument/2006/relationships/image" Target="../media/image43.sv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svg"/><Relationship Id="rId7" Type="http://schemas.openxmlformats.org/officeDocument/2006/relationships/image" Target="../media/image2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25.sv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svg"/><Relationship Id="rId7" Type="http://schemas.openxmlformats.org/officeDocument/2006/relationships/image" Target="../media/image23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12.svg"/><Relationship Id="rId5" Type="http://schemas.openxmlformats.org/officeDocument/2006/relationships/image" Target="../media/image47.svg"/><Relationship Id="rId10" Type="http://schemas.openxmlformats.org/officeDocument/2006/relationships/image" Target="../media/image11.png"/><Relationship Id="rId4" Type="http://schemas.openxmlformats.org/officeDocument/2006/relationships/image" Target="../media/image46.png"/><Relationship Id="rId9" Type="http://schemas.openxmlformats.org/officeDocument/2006/relationships/image" Target="../media/image49.sv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svg"/><Relationship Id="rId7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svg"/><Relationship Id="rId7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svg"/><Relationship Id="rId7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svg"/><Relationship Id="rId7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svg"/><Relationship Id="rId7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svg"/><Relationship Id="rId7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18.svg"/><Relationship Id="rId10" Type="http://schemas.openxmlformats.org/officeDocument/2006/relationships/image" Target="../media/image11.png"/><Relationship Id="rId4" Type="http://schemas.openxmlformats.org/officeDocument/2006/relationships/image" Target="../media/image17.png"/><Relationship Id="rId9" Type="http://schemas.openxmlformats.org/officeDocument/2006/relationships/image" Target="../media/image20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22.png"/><Relationship Id="rId7" Type="http://schemas.openxmlformats.org/officeDocument/2006/relationships/image" Target="../media/image3.png"/><Relationship Id="rId12" Type="http://schemas.openxmlformats.org/officeDocument/2006/relationships/image" Target="../media/image12.sv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svg"/><Relationship Id="rId11" Type="http://schemas.openxmlformats.org/officeDocument/2006/relationships/image" Target="../media/image11.png"/><Relationship Id="rId5" Type="http://schemas.openxmlformats.org/officeDocument/2006/relationships/image" Target="../media/image24.png"/><Relationship Id="rId10" Type="http://schemas.openxmlformats.org/officeDocument/2006/relationships/image" Target="../media/image6.svg"/><Relationship Id="rId4" Type="http://schemas.openxmlformats.org/officeDocument/2006/relationships/image" Target="../media/image23.svg"/><Relationship Id="rId9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svg"/><Relationship Id="rId7" Type="http://schemas.openxmlformats.org/officeDocument/2006/relationships/image" Target="../media/image12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29.svg"/><Relationship Id="rId5" Type="http://schemas.openxmlformats.org/officeDocument/2006/relationships/image" Target="../media/image27.svg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svg"/><Relationship Id="rId7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12.svg"/><Relationship Id="rId5" Type="http://schemas.openxmlformats.org/officeDocument/2006/relationships/image" Target="../media/image18.svg"/><Relationship Id="rId10" Type="http://schemas.openxmlformats.org/officeDocument/2006/relationships/image" Target="../media/image11.png"/><Relationship Id="rId4" Type="http://schemas.openxmlformats.org/officeDocument/2006/relationships/image" Target="../media/image17.png"/><Relationship Id="rId9" Type="http://schemas.openxmlformats.org/officeDocument/2006/relationships/image" Target="../media/image31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12.sv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6.svg"/><Relationship Id="rId4" Type="http://schemas.openxmlformats.org/officeDocument/2006/relationships/image" Target="../media/image4.svg"/><Relationship Id="rId9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A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E3873546-44C9-2047-BB90-6AA823C09D01}"/>
              </a:ext>
            </a:extLst>
          </p:cNvPr>
          <p:cNvGrpSpPr/>
          <p:nvPr userDrawn="1"/>
        </p:nvGrpSpPr>
        <p:grpSpPr>
          <a:xfrm>
            <a:off x="9180000" y="6192000"/>
            <a:ext cx="3060000" cy="683776"/>
            <a:chOff x="9180000" y="6192000"/>
            <a:chExt cx="3060000" cy="683776"/>
          </a:xfrm>
        </p:grpSpPr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AC04A654-29F2-D148-A940-C3A8C984D9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80000" y="6192000"/>
              <a:ext cx="3060000" cy="680000"/>
            </a:xfrm>
            <a:prstGeom prst="rect">
              <a:avLst/>
            </a:prstGeom>
          </p:spPr>
        </p:pic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E1CD9472-C976-0F4A-A3A4-1774252D77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68000" y="6264000"/>
              <a:ext cx="2736000" cy="611776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C5D65F7-FA3A-4747-BC09-62A66E436284}"/>
              </a:ext>
            </a:extLst>
          </p:cNvPr>
          <p:cNvGrpSpPr/>
          <p:nvPr userDrawn="1"/>
        </p:nvGrpSpPr>
        <p:grpSpPr>
          <a:xfrm>
            <a:off x="0" y="0"/>
            <a:ext cx="8784000" cy="6363746"/>
            <a:chOff x="0" y="0"/>
            <a:chExt cx="8784000" cy="6363746"/>
          </a:xfrm>
        </p:grpSpPr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535D98E6-0873-E548-999B-CEF411345C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0" y="0"/>
              <a:ext cx="8784000" cy="6363746"/>
            </a:xfrm>
            <a:prstGeom prst="rect">
              <a:avLst/>
            </a:prstGeom>
          </p:spPr>
        </p:pic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1A480D59-0266-3E40-86ED-8DD999A012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0" y="0"/>
              <a:ext cx="8712000" cy="620348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D625AA2-B5BE-354C-B4C7-B62F47AE46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3"/>
            <a:ext cx="7315200" cy="2387600"/>
          </a:xfrm>
        </p:spPr>
        <p:txBody>
          <a:bodyPr anchor="ctr" anchorCtr="0">
            <a:noAutofit/>
          </a:bodyPr>
          <a:lstStyle>
            <a:lvl1pPr algn="l">
              <a:defRPr sz="5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</a:t>
            </a:r>
            <a:br>
              <a:rPr lang="en-GB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1D14F0-DEB7-B84E-B2A8-D355AAE2D2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73152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3278C-4FF8-AE4D-87B8-9E9FE8DD3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A06E1F-515A-E647-80D4-FF2764DD78D2}" type="datetimeFigureOut">
              <a:rPr lang="en-US" smtClean="0"/>
              <a:pPr/>
              <a:t>2/2/2023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728B1-6071-2E4C-85F6-87F1F82CC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5D534-E4D4-7E4C-824A-E36C73B7B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5F6A-5BF9-494C-98BC-D988C2CFFF49}" type="slidenum">
              <a:rPr lang="en-US" smtClean="0"/>
              <a:t>‹#›</a:t>
            </a:fld>
            <a:endParaRPr lang="en-US"/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B1A4FC15-FD40-2A46-886F-897C28E3C5F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0000" y="270000"/>
            <a:ext cx="2520000" cy="55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274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5CE6B32-C9AA-C044-9055-ED75DF41F90D}"/>
              </a:ext>
            </a:extLst>
          </p:cNvPr>
          <p:cNvGrpSpPr/>
          <p:nvPr userDrawn="1"/>
        </p:nvGrpSpPr>
        <p:grpSpPr>
          <a:xfrm>
            <a:off x="9180000" y="6192000"/>
            <a:ext cx="3060000" cy="683776"/>
            <a:chOff x="9180000" y="6192000"/>
            <a:chExt cx="3060000" cy="683776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25785373-E610-8E49-9AAE-4D3100CF70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80000" y="6192000"/>
              <a:ext cx="3060000" cy="680000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48B57AA7-BA14-DE48-9DA1-0F7460033A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68000" y="6264000"/>
              <a:ext cx="2736000" cy="61177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DBEDB40-A9E0-354E-AAF0-FE77C19A2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Autofit/>
          </a:bodyPr>
          <a:lstStyle>
            <a:lvl1pPr>
              <a:defRPr sz="4200" b="1">
                <a:solidFill>
                  <a:srgbClr val="0086C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567DFB-8502-0242-8C35-80120A099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10962-6C63-AF4B-BEEE-4E2892B0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06E1F-515A-E647-80D4-FF2764DD78D2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2F3FA-EA9D-1F4B-9310-7DA284EE6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A221E-19ED-A94D-B0FD-A50038A6B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5F6A-5BF9-494C-98BC-D988C2CFFF49}" type="slidenum">
              <a:rPr lang="en-US" smtClean="0"/>
              <a:t>‹#›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ACD938-BDF8-4246-9E72-D992747FAF2A}"/>
              </a:ext>
            </a:extLst>
          </p:cNvPr>
          <p:cNvGrpSpPr/>
          <p:nvPr userDrawn="1"/>
        </p:nvGrpSpPr>
        <p:grpSpPr>
          <a:xfrm>
            <a:off x="-1" y="0"/>
            <a:ext cx="3528000" cy="1068577"/>
            <a:chOff x="-1" y="0"/>
            <a:chExt cx="3528000" cy="1068577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032D3689-85CA-6D41-A178-EDA19275C9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1" y="0"/>
              <a:ext cx="3528000" cy="1068577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52B3C612-0F0A-1942-BCD7-6B2B90F194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0" y="0"/>
              <a:ext cx="3348000" cy="978646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0BEE7AF6-C7D6-8B45-AD2C-A7DEC4E570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60000" y="270000"/>
              <a:ext cx="2113090" cy="4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946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A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4E7994B-7084-7A46-AB73-596E3BB05010}"/>
              </a:ext>
            </a:extLst>
          </p:cNvPr>
          <p:cNvGrpSpPr/>
          <p:nvPr userDrawn="1"/>
        </p:nvGrpSpPr>
        <p:grpSpPr>
          <a:xfrm>
            <a:off x="9180000" y="6192000"/>
            <a:ext cx="3060000" cy="683776"/>
            <a:chOff x="9180000" y="6192000"/>
            <a:chExt cx="3060000" cy="683776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1DA74E1B-C938-A944-BFF7-842B8AD595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80000" y="6192000"/>
              <a:ext cx="3060000" cy="68000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0DDF8F3-2A80-8B48-AAA2-397C18F2E6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68000" y="6264000"/>
              <a:ext cx="2736000" cy="61177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2FD6DE3-3425-114B-A48F-BD3C9085F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b="1">
                <a:solidFill>
                  <a:srgbClr val="0086C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6E576-F322-A54E-BC96-192AABE62F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DE52A-E940-944C-8FF9-D510CE586F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B41D-896D-5C4D-BA9E-88BA3B119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06E1F-515A-E647-80D4-FF2764DD78D2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5F15F0-E4FF-4A4E-97DA-D2994EF7E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D5E0F2-1EF8-BB41-83B4-C201152F0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5F6A-5BF9-494C-98BC-D988C2CFFF49}" type="slidenum">
              <a:rPr lang="en-US" smtClean="0"/>
              <a:t>‹#›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601867F-0367-3140-B450-204D15C71A29}"/>
              </a:ext>
            </a:extLst>
          </p:cNvPr>
          <p:cNvGrpSpPr/>
          <p:nvPr userDrawn="1"/>
        </p:nvGrpSpPr>
        <p:grpSpPr>
          <a:xfrm>
            <a:off x="-1" y="0"/>
            <a:ext cx="3528000" cy="1068577"/>
            <a:chOff x="-1" y="0"/>
            <a:chExt cx="3528000" cy="1068577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5EC88F2C-8C98-DE48-B301-AA9147DA43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1" y="0"/>
              <a:ext cx="3528000" cy="1068577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414C1D93-B9DA-D14E-B80B-759BB7305C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0" y="0"/>
              <a:ext cx="3348000" cy="978646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0DFABA35-B302-6F4A-ABF8-78C7D1913C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60000" y="270000"/>
              <a:ext cx="2113090" cy="4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2294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B Two Content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44CEE7D5-31A1-8140-814E-894B643B61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768000" cy="686977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CE591D5-3850-FB42-B95C-042743C80ED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6588000" cy="685897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4E7994B-7084-7A46-AB73-596E3BB05010}"/>
              </a:ext>
            </a:extLst>
          </p:cNvPr>
          <p:cNvGrpSpPr/>
          <p:nvPr userDrawn="1"/>
        </p:nvGrpSpPr>
        <p:grpSpPr>
          <a:xfrm>
            <a:off x="9180000" y="6192000"/>
            <a:ext cx="3060000" cy="683776"/>
            <a:chOff x="9180000" y="6192000"/>
            <a:chExt cx="3060000" cy="683776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1DA74E1B-C938-A944-BFF7-842B8AD595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180000" y="6192000"/>
              <a:ext cx="3060000" cy="68000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0DDF8F3-2A80-8B48-AAA2-397C18F2E6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468000" y="6264000"/>
              <a:ext cx="2736000" cy="61177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2FD6DE3-3425-114B-A48F-BD3C9085F4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6E576-F322-A54E-BC96-192AABE62F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5000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DE52A-E940-944C-8FF9-D510CE586F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3800" y="1825625"/>
            <a:ext cx="45000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B41D-896D-5C4D-BA9E-88BA3B119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A06E1F-515A-E647-80D4-FF2764DD78D2}" type="datetimeFigureOut">
              <a:rPr lang="en-US" smtClean="0"/>
              <a:pPr/>
              <a:t>2/2/2023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5F15F0-E4FF-4A4E-97DA-D2994EF7E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D5E0F2-1EF8-BB41-83B4-C201152F0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5F6A-5BF9-494C-98BC-D988C2CFFF49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72072A8-099A-0F46-9D7B-342E6678BF4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0000" y="270000"/>
            <a:ext cx="211309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03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C Two content colour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73B68C9B-B45E-9E4D-8CB3-AD76694226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0000" y="6192000"/>
            <a:ext cx="3060000" cy="6800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A3CAA69-6684-1E4A-A57D-BFB9B4B13A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68000" y="6264000"/>
            <a:ext cx="2736000" cy="61177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44CEE7D5-31A1-8140-814E-894B643B617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6768000" cy="686977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CE591D5-3850-FB42-B95C-042743C80ED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0"/>
            <a:ext cx="6588000" cy="68589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D6DE3-3425-114B-A48F-BD3C9085F49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6E576-F322-A54E-BC96-192AABE62F2C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838200" y="1825625"/>
            <a:ext cx="45000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DE52A-E940-944C-8FF9-D510CE586FA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6853800" y="1825625"/>
            <a:ext cx="45000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B41D-896D-5C4D-BA9E-88BA3B119536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A06E1F-515A-E647-80D4-FF2764DD78D2}" type="datetimeFigureOut">
              <a:rPr lang="en-US" smtClean="0"/>
              <a:pPr/>
              <a:t>2/2/2023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5F15F0-E4FF-4A4E-97DA-D2994EF7EF57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D5E0F2-1EF8-BB41-83B4-C201152F0DC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F7505F6A-5BF9-494C-98BC-D988C2CFFF49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72072A8-099A-0F46-9D7B-342E6678BF4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0000" y="270000"/>
            <a:ext cx="211309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34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A Content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52C3613B-6997-BE4D-AA93-20AC4ECEA55F}"/>
              </a:ext>
            </a:extLst>
          </p:cNvPr>
          <p:cNvGrpSpPr/>
          <p:nvPr userDrawn="1"/>
        </p:nvGrpSpPr>
        <p:grpSpPr>
          <a:xfrm>
            <a:off x="9180000" y="6192000"/>
            <a:ext cx="3060000" cy="683776"/>
            <a:chOff x="9180000" y="6192000"/>
            <a:chExt cx="3060000" cy="683776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222A9BEC-1BFF-D948-BF71-6B05D4CD74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80000" y="6192000"/>
              <a:ext cx="3060000" cy="680000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E420D7DF-F5B5-8B40-A9E7-FDE8F7C089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68000" y="6264000"/>
              <a:ext cx="2736000" cy="611776"/>
            </a:xfrm>
            <a:prstGeom prst="rect">
              <a:avLst/>
            </a:prstGeom>
          </p:spPr>
        </p:pic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CC81134E-6EC2-924E-A6B8-EBAD477699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6228000" cy="359764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6923251-3201-7547-A634-1F9ECD3EAAD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0"/>
            <a:ext cx="6048000" cy="3414742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E72072A8-099A-0F46-9D7B-342E6678BF4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0000" y="270000"/>
            <a:ext cx="2113090" cy="4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D6DE3-3425-114B-A48F-BD3C9085F49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8200" y="1259998"/>
            <a:ext cx="5400000" cy="2160000"/>
          </a:xfrm>
        </p:spPr>
        <p:txBody>
          <a:bodyPr anchor="t" anchorCtr="0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 style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B41D-896D-5C4D-BA9E-88BA3B119536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A06E1F-515A-E647-80D4-FF2764DD78D2}" type="datetimeFigureOut">
              <a:rPr lang="en-US" smtClean="0"/>
              <a:pPr/>
              <a:t>2/2/2023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5F15F0-E4FF-4A4E-97DA-D2994EF7EF57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D5E0F2-1EF8-BB41-83B4-C201152F0DC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F7505F6A-5BF9-494C-98BC-D988C2CFF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75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B Content option colour ch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96C8E4E1-DE70-D344-B39B-417E1207EB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0000" y="6192000"/>
            <a:ext cx="3060000" cy="680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4AAB28F0-B8CF-5E48-9635-5F89478D25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68000" y="6264000"/>
            <a:ext cx="2736000" cy="61177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C81134E-6EC2-924E-A6B8-EBAD477699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6228000" cy="359764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6923251-3201-7547-A634-1F9ECD3EAAD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0"/>
            <a:ext cx="6048000" cy="34147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D6DE3-3425-114B-A48F-BD3C9085F49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8200" y="1259998"/>
            <a:ext cx="5400000" cy="2160000"/>
          </a:xfrm>
        </p:spPr>
        <p:txBody>
          <a:bodyPr anchor="t" anchorCtr="0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 style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B41D-896D-5C4D-BA9E-88BA3B119536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A06E1F-515A-E647-80D4-FF2764DD78D2}" type="datetimeFigureOut">
              <a:rPr lang="en-US" smtClean="0"/>
              <a:pPr/>
              <a:t>2/2/2023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5F15F0-E4FF-4A4E-97DA-D2994EF7EF57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D5E0F2-1EF8-BB41-83B4-C201152F0DC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F7505F6A-5BF9-494C-98BC-D988C2CFFF49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72072A8-099A-0F46-9D7B-342E6678BF4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0000" y="270000"/>
            <a:ext cx="211309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99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A Content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ABFE6FB-48AE-D047-AD5C-BF4A7DA7A04B}"/>
              </a:ext>
            </a:extLst>
          </p:cNvPr>
          <p:cNvGrpSpPr/>
          <p:nvPr userDrawn="1"/>
        </p:nvGrpSpPr>
        <p:grpSpPr>
          <a:xfrm>
            <a:off x="9180000" y="6192000"/>
            <a:ext cx="3060000" cy="683776"/>
            <a:chOff x="9180000" y="6192000"/>
            <a:chExt cx="3060000" cy="683776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F64E0FF4-117E-A940-B60A-47675FB87C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80000" y="6192000"/>
              <a:ext cx="3060000" cy="68000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E26051B8-1D76-1348-8CF2-B2F3D45E36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68000" y="6264000"/>
              <a:ext cx="2736000" cy="611776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90EA0AB-8C14-BB49-97EE-73F3B01BF07B}"/>
              </a:ext>
            </a:extLst>
          </p:cNvPr>
          <p:cNvGrpSpPr/>
          <p:nvPr userDrawn="1"/>
        </p:nvGrpSpPr>
        <p:grpSpPr>
          <a:xfrm>
            <a:off x="0" y="0"/>
            <a:ext cx="6427075" cy="6984381"/>
            <a:chOff x="0" y="0"/>
            <a:chExt cx="6427075" cy="6984381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3A5CCE1-2459-D541-B45B-7106945F67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9075" y="0"/>
              <a:ext cx="6408000" cy="6984381"/>
            </a:xfrm>
            <a:prstGeom prst="rect">
              <a:avLst/>
            </a:prstGeom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E8C07DD8-9245-4F4A-9834-8E22DF0CA5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63999" cy="6773267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E72072A8-099A-0F46-9D7B-342E6678BF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60000" y="270000"/>
              <a:ext cx="2113090" cy="4680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2FD6DE3-3425-114B-A48F-BD3C9085F49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8200" y="1259998"/>
            <a:ext cx="5400000" cy="2160000"/>
          </a:xfrm>
        </p:spPr>
        <p:txBody>
          <a:bodyPr anchor="t" anchorCtr="0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 style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B41D-896D-5C4D-BA9E-88BA3B119536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A06E1F-515A-E647-80D4-FF2764DD78D2}" type="datetimeFigureOut">
              <a:rPr lang="en-US" smtClean="0"/>
              <a:pPr/>
              <a:t>2/2/2023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5F15F0-E4FF-4A4E-97DA-D2994EF7EF57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D5E0F2-1EF8-BB41-83B4-C201152F0DC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F7505F6A-5BF9-494C-98BC-D988C2CFF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104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B Content colour change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BEED07A2-8D07-8248-91A6-611D91264A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000" y="0"/>
            <a:ext cx="1170000" cy="686739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691BC0C-6C91-DD4D-8F1B-33ED06999F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88000" y="0"/>
            <a:ext cx="1097956" cy="694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3A5CCE1-2459-D541-B45B-7106945F67C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6408000" cy="698438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8C07DD8-9245-4F4A-9834-8E22DF0CA5E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0"/>
            <a:ext cx="6263999" cy="677326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E72072A8-099A-0F46-9D7B-342E6678BF4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0000" y="270000"/>
            <a:ext cx="2113090" cy="4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D6DE3-3425-114B-A48F-BD3C9085F49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8200" y="1259998"/>
            <a:ext cx="5400000" cy="2160000"/>
          </a:xfrm>
        </p:spPr>
        <p:txBody>
          <a:bodyPr anchor="t" anchorCtr="0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 style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B41D-896D-5C4D-BA9E-88BA3B119536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A06E1F-515A-E647-80D4-FF2764DD78D2}" type="datetimeFigureOut">
              <a:rPr lang="en-US" smtClean="0"/>
              <a:pPr/>
              <a:t>2/2/2023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5F15F0-E4FF-4A4E-97DA-D2994EF7EF57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D5E0F2-1EF8-BB41-83B4-C201152F0DC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F7505F6A-5BF9-494C-98BC-D988C2CFF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144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8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4EBDC55-4570-8341-AE37-4550BA0E75D6}"/>
              </a:ext>
            </a:extLst>
          </p:cNvPr>
          <p:cNvGrpSpPr/>
          <p:nvPr userDrawn="1"/>
        </p:nvGrpSpPr>
        <p:grpSpPr>
          <a:xfrm>
            <a:off x="9180000" y="6192000"/>
            <a:ext cx="3060000" cy="683776"/>
            <a:chOff x="9180000" y="6192000"/>
            <a:chExt cx="3060000" cy="683776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8DD8297-E5F7-6A47-8A63-5BCBC9D646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80000" y="6192000"/>
              <a:ext cx="3060000" cy="680000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BA146252-5CF3-6148-BA95-E0D89CABE6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68000" y="6264000"/>
              <a:ext cx="2736000" cy="61177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16433B6-3768-3740-9EA0-77D04A476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60000"/>
            <a:ext cx="10515600" cy="608400"/>
          </a:xfrm>
        </p:spPr>
        <p:txBody>
          <a:bodyPr>
            <a:noAutofit/>
          </a:bodyPr>
          <a:lstStyle>
            <a:lvl1pPr>
              <a:defRPr b="1">
                <a:solidFill>
                  <a:srgbClr val="0086C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B7092F-8291-4F44-B68B-DD5211A07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96673"/>
            <a:ext cx="5157787" cy="6084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0FECF-501D-4140-BD5F-18D6B77667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D863B7-4713-9547-8FB1-ADE1F06E93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96673"/>
            <a:ext cx="5183188" cy="6084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127624-5F68-8C4F-9CB8-ECCEDD6D42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3A3030-4B0B-DD41-951E-725E18697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06E1F-515A-E647-80D4-FF2764DD78D2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B8B55F-B788-2B40-89AD-E1FCA66A5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167FE0-D393-334B-90CD-967BF39B6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5F6A-5BF9-494C-98BC-D988C2CFFF49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EE3157-076E-2A43-B077-3CBB32B3762B}"/>
              </a:ext>
            </a:extLst>
          </p:cNvPr>
          <p:cNvGrpSpPr/>
          <p:nvPr userDrawn="1"/>
        </p:nvGrpSpPr>
        <p:grpSpPr>
          <a:xfrm>
            <a:off x="-1" y="0"/>
            <a:ext cx="3528000" cy="1068577"/>
            <a:chOff x="-1" y="0"/>
            <a:chExt cx="3528000" cy="1068577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9589FB19-0BFD-8E4B-B108-8711EC144E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1" y="0"/>
              <a:ext cx="3528000" cy="1068577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1C24524C-AE2E-A648-B89F-71D0C25E8A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0" y="0"/>
              <a:ext cx="3348000" cy="978646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1398FE3B-7BB0-4546-9AC6-29ED6B3030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60000" y="270000"/>
              <a:ext cx="2113090" cy="4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62332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C27A4F3-7DE0-E449-A9D1-AE21F3B6664A}"/>
              </a:ext>
            </a:extLst>
          </p:cNvPr>
          <p:cNvGrpSpPr/>
          <p:nvPr userDrawn="1"/>
        </p:nvGrpSpPr>
        <p:grpSpPr>
          <a:xfrm>
            <a:off x="9180000" y="6192000"/>
            <a:ext cx="3060000" cy="683776"/>
            <a:chOff x="9180000" y="6192000"/>
            <a:chExt cx="3060000" cy="683776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5A633B38-00E5-7C40-8938-9ACAFB519D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80000" y="6192000"/>
              <a:ext cx="3060000" cy="680000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4B976798-20F5-084B-B6D4-58F4D19370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68000" y="6264000"/>
              <a:ext cx="2736000" cy="61177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72B652C-4C05-E444-B33E-83CE6815F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86C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3F4C92-754D-BC46-B754-06B73555B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06E1F-515A-E647-80D4-FF2764DD78D2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C31A5C-B36C-AF47-8842-80337488A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9DAC01-938B-BD4B-A9E0-DC188D9E4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5F6A-5BF9-494C-98BC-D988C2CFFF49}" type="slidenum">
              <a:rPr lang="en-US" smtClean="0"/>
              <a:t>‹#›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7766D95-8378-164C-AEA4-891A39FF9E4A}"/>
              </a:ext>
            </a:extLst>
          </p:cNvPr>
          <p:cNvGrpSpPr/>
          <p:nvPr userDrawn="1"/>
        </p:nvGrpSpPr>
        <p:grpSpPr>
          <a:xfrm>
            <a:off x="-1" y="0"/>
            <a:ext cx="3528000" cy="1068577"/>
            <a:chOff x="-1" y="0"/>
            <a:chExt cx="3528000" cy="1068577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F4DBCB5D-CD17-E141-BD69-241421846A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1" y="0"/>
              <a:ext cx="3528000" cy="1068577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3A1C3C25-2DED-C84A-8043-8453D5F5D1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0" y="0"/>
              <a:ext cx="3348000" cy="978646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EB6CC371-6F84-3344-8699-D96EB4A537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60000" y="270000"/>
              <a:ext cx="2113090" cy="4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2353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1BA845D-6F34-FC42-910E-710E109578F2}"/>
              </a:ext>
            </a:extLst>
          </p:cNvPr>
          <p:cNvGrpSpPr/>
          <p:nvPr userDrawn="1"/>
        </p:nvGrpSpPr>
        <p:grpSpPr>
          <a:xfrm>
            <a:off x="9180000" y="6192000"/>
            <a:ext cx="3060000" cy="683776"/>
            <a:chOff x="9180000" y="6192000"/>
            <a:chExt cx="3060000" cy="683776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C983E7B-B05C-3A44-9D47-048EFF0622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80000" y="6192000"/>
              <a:ext cx="3060000" cy="680000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B29970B2-AD6A-704F-87D8-1067BAC8B8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68000" y="6264000"/>
              <a:ext cx="2736000" cy="61177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590B697-9FB5-F342-B594-50935614A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b="1">
                <a:solidFill>
                  <a:srgbClr val="0086C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784C6-97E0-3744-8DD1-EFDB2634A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2E533-51E7-4345-974A-5126F1435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06E1F-515A-E647-80D4-FF2764DD78D2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4D8B9-A0DD-CE42-89CF-1A42D72F1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4EE15-F01D-2847-8433-306B28FA8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5F6A-5BF9-494C-98BC-D988C2CFFF49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9C876F5E-A347-7246-BC86-2920804D554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" y="0"/>
            <a:ext cx="3528000" cy="106857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EF56C32-68BE-9A49-A455-1BCFEC205A3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0"/>
            <a:ext cx="3348000" cy="97864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1652DC9-4418-8F44-9AC8-75E058B5BC1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0000" y="270000"/>
            <a:ext cx="211309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974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36E78F3-1EC2-B149-A64D-DC96FC044F0E}"/>
              </a:ext>
            </a:extLst>
          </p:cNvPr>
          <p:cNvGrpSpPr/>
          <p:nvPr userDrawn="1"/>
        </p:nvGrpSpPr>
        <p:grpSpPr>
          <a:xfrm>
            <a:off x="9180000" y="6192000"/>
            <a:ext cx="3060000" cy="683776"/>
            <a:chOff x="9180000" y="6192000"/>
            <a:chExt cx="3060000" cy="683776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2DE06A9C-773E-E049-A042-72D70B6BB6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80000" y="6192000"/>
              <a:ext cx="3060000" cy="68000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C91F883C-664B-CB4A-9BBE-3F8D41BC16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68000" y="6264000"/>
              <a:ext cx="2736000" cy="611776"/>
            </a:xfrm>
            <a:prstGeom prst="rect">
              <a:avLst/>
            </a:prstGeom>
          </p:spPr>
        </p:pic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E91F83-7F2C-3946-82F0-EC88BDED6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06E1F-515A-E647-80D4-FF2764DD78D2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703CD2-64A2-5C4D-A707-322DB3AE0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C750E4-5AA8-2446-92E8-019D05A12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5F6A-5BF9-494C-98BC-D988C2CFFF49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0CF4BE-D2BC-AD49-97D8-0BB0C6847999}"/>
              </a:ext>
            </a:extLst>
          </p:cNvPr>
          <p:cNvGrpSpPr/>
          <p:nvPr userDrawn="1"/>
        </p:nvGrpSpPr>
        <p:grpSpPr>
          <a:xfrm>
            <a:off x="-1" y="0"/>
            <a:ext cx="3528000" cy="1068577"/>
            <a:chOff x="-1" y="0"/>
            <a:chExt cx="3528000" cy="1068577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D80642B-251F-F74C-B7BB-1CFB584058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1" y="0"/>
              <a:ext cx="3528000" cy="1068577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8E6010E9-6F56-1A4C-A824-32DD7CA6F3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0" y="0"/>
              <a:ext cx="3348000" cy="978646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A1BE4AB9-0AF8-3D44-A0A5-4FF1B7DC5D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60000" y="270000"/>
              <a:ext cx="2113090" cy="4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9110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1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8A3DC85-B57D-6948-A98A-60BCB7320600}"/>
              </a:ext>
            </a:extLst>
          </p:cNvPr>
          <p:cNvGrpSpPr/>
          <p:nvPr userDrawn="1"/>
        </p:nvGrpSpPr>
        <p:grpSpPr>
          <a:xfrm>
            <a:off x="9180000" y="6192000"/>
            <a:ext cx="3060000" cy="683776"/>
            <a:chOff x="9180000" y="6192000"/>
            <a:chExt cx="3060000" cy="683776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C77D431E-8183-B842-AA41-2A1ED3FC54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80000" y="6192000"/>
              <a:ext cx="3060000" cy="68000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6344AADD-D523-D544-9B9B-D61613A944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68000" y="6264000"/>
              <a:ext cx="2736000" cy="61177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71FC1C4-0263-E947-B86B-835747DAD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60000"/>
            <a:ext cx="3932237" cy="1069975"/>
          </a:xfrm>
        </p:spPr>
        <p:txBody>
          <a:bodyPr anchor="b">
            <a:noAutofit/>
          </a:bodyPr>
          <a:lstStyle>
            <a:lvl1pPr>
              <a:defRPr sz="3200" b="1">
                <a:solidFill>
                  <a:srgbClr val="0086C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8D9AF-DBA6-1D49-AF81-12630F74C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260000"/>
            <a:ext cx="6172200" cy="49458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37E69C-8D19-7C46-86E0-1D27FC4047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8041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32FE99-C62D-F549-96CE-08583C08D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06E1F-515A-E647-80D4-FF2764DD78D2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A88A0C-9F9E-5643-AC1A-5886DC55F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5B53A7-EA9F-C44E-A6BD-588D3062F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5F6A-5BF9-494C-98BC-D988C2CFFF49}" type="slidenum">
              <a:rPr lang="en-US" smtClean="0"/>
              <a:t>‹#›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9A2448-6F00-864B-8943-6016589F3D9F}"/>
              </a:ext>
            </a:extLst>
          </p:cNvPr>
          <p:cNvGrpSpPr/>
          <p:nvPr userDrawn="1"/>
        </p:nvGrpSpPr>
        <p:grpSpPr>
          <a:xfrm>
            <a:off x="-1" y="0"/>
            <a:ext cx="3528000" cy="1068577"/>
            <a:chOff x="-1" y="0"/>
            <a:chExt cx="3528000" cy="1068577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B0C642D9-B1F6-A54D-ABD0-6A03E96CC8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1" y="0"/>
              <a:ext cx="3528000" cy="1068577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0D1F4EE1-E832-CC42-84EF-51C848A18D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0" y="0"/>
              <a:ext cx="3348000" cy="978646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D0A2B3B2-FB30-9F4E-96D7-08529D317A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60000" y="270000"/>
              <a:ext cx="2113090" cy="4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96743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2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8A2E67E-308E-A44C-AAEF-F93C538A363C}"/>
              </a:ext>
            </a:extLst>
          </p:cNvPr>
          <p:cNvGrpSpPr/>
          <p:nvPr userDrawn="1"/>
        </p:nvGrpSpPr>
        <p:grpSpPr>
          <a:xfrm>
            <a:off x="9180000" y="6192000"/>
            <a:ext cx="3060000" cy="683776"/>
            <a:chOff x="9180000" y="6192000"/>
            <a:chExt cx="3060000" cy="683776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0371A74-CCFE-0A4E-A088-A5F6648943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80000" y="6192000"/>
              <a:ext cx="3060000" cy="68000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A0E1D18-E8F7-9F4D-913F-3325D01EDF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68000" y="6264000"/>
              <a:ext cx="2736000" cy="61177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8EB4218-FFF7-9C4B-BDD7-D22695AEE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60000"/>
            <a:ext cx="3932237" cy="1069975"/>
          </a:xfrm>
        </p:spPr>
        <p:txBody>
          <a:bodyPr anchor="b">
            <a:noAutofit/>
          </a:bodyPr>
          <a:lstStyle>
            <a:lvl1pPr>
              <a:defRPr sz="3200" b="1">
                <a:solidFill>
                  <a:srgbClr val="0086C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5FC89C-EF34-8B49-AE14-8AAA3EF3C3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5776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105978-77EA-C74E-87B7-3148014D33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8041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E87FE1-0286-0C40-91CB-8213DA5B7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06E1F-515A-E647-80D4-FF2764DD78D2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50D94-F510-7A4C-B5BF-80EDC79DB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616EEC-61D1-8A49-A251-A7EF3BE44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5F6A-5BF9-494C-98BC-D988C2CFFF49}" type="slidenum">
              <a:rPr lang="en-US" smtClean="0"/>
              <a:t>‹#›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A34148A-8B21-814B-ACCF-919AD44907C5}"/>
              </a:ext>
            </a:extLst>
          </p:cNvPr>
          <p:cNvGrpSpPr/>
          <p:nvPr userDrawn="1"/>
        </p:nvGrpSpPr>
        <p:grpSpPr>
          <a:xfrm>
            <a:off x="-1" y="0"/>
            <a:ext cx="3528000" cy="1068577"/>
            <a:chOff x="-1" y="0"/>
            <a:chExt cx="3528000" cy="1068577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D35F9647-8375-064D-9950-20D0470670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1" y="0"/>
              <a:ext cx="3528000" cy="1068577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AB5E5EA0-BA8A-894C-B438-FCDC004A47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0" y="0"/>
              <a:ext cx="3348000" cy="978646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A3BE5286-AA1C-AB43-974E-8E5918B713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60000" y="270000"/>
              <a:ext cx="2113090" cy="4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560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B Title Slide COLOUR CHANGE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111DE1E4-723B-1842-9ABD-0D80719154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0000" y="6192000"/>
            <a:ext cx="3060000" cy="680000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A21B6AE5-7037-BA41-934D-3884A96D73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68000" y="6264000"/>
            <a:ext cx="2736000" cy="611776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6ACB7D24-E7AF-124F-B214-5719C008229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8784000" cy="6363746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D163AB01-549C-5E49-AC4A-19BD1C9A796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0"/>
            <a:ext cx="8712000" cy="6203486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CB02FCB4-852A-214A-B2E6-AA71EF937D7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0000" y="270000"/>
            <a:ext cx="2520000" cy="5581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625AA2-B5BE-354C-B4C7-B62F47AE46B0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838200" y="1122363"/>
            <a:ext cx="7315200" cy="2387600"/>
          </a:xfrm>
        </p:spPr>
        <p:txBody>
          <a:bodyPr anchor="ctr" anchorCtr="0">
            <a:noAutofit/>
          </a:bodyPr>
          <a:lstStyle>
            <a:lvl1pPr algn="l">
              <a:defRPr sz="5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</a:t>
            </a:r>
            <a:br>
              <a:rPr lang="en-GB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1D14F0-DEB7-B84E-B2A8-D355AAE2D26A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838200" y="3602038"/>
            <a:ext cx="73152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3278C-4FF8-AE4D-87B8-9E9FE8DD3930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A06E1F-515A-E647-80D4-FF2764DD78D2}" type="datetimeFigureOut">
              <a:rPr lang="en-US" smtClean="0"/>
              <a:pPr/>
              <a:t>2/2/2023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728B1-6071-2E4C-85F6-87F1F82CCE51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5D534-E4D4-7E4C-824A-E36C73B7B92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F7505F6A-5BF9-494C-98BC-D988C2CFF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99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C Title Slide PICTURE I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person, wall, indoor, young&#10;&#10;Description automatically generated">
            <a:extLst>
              <a:ext uri="{FF2B5EF4-FFF2-40B4-BE49-F238E27FC236}">
                <a16:creationId xmlns:a16="http://schemas.microsoft.com/office/drawing/2014/main" id="{A2072464-C5A1-E44E-960C-99579A58A2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C409D2A8-8B2A-AA4C-976A-3E535EFDA5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75" y="0"/>
            <a:ext cx="6408000" cy="698438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9095FFF-15CF-9E4C-A9A2-D5B3713B19B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6263999" cy="6773267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E3873546-44C9-2047-BB90-6AA823C09D01}"/>
              </a:ext>
            </a:extLst>
          </p:cNvPr>
          <p:cNvGrpSpPr/>
          <p:nvPr userDrawn="1"/>
        </p:nvGrpSpPr>
        <p:grpSpPr>
          <a:xfrm>
            <a:off x="9180000" y="6192000"/>
            <a:ext cx="3060000" cy="683776"/>
            <a:chOff x="9180000" y="6192000"/>
            <a:chExt cx="3060000" cy="683776"/>
          </a:xfrm>
        </p:grpSpPr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AC04A654-29F2-D148-A940-C3A8C984D9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180000" y="6192000"/>
              <a:ext cx="3060000" cy="680000"/>
            </a:xfrm>
            <a:prstGeom prst="rect">
              <a:avLst/>
            </a:prstGeom>
          </p:spPr>
        </p:pic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E1CD9472-C976-0F4A-A3A4-1774252D77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468000" y="6264000"/>
              <a:ext cx="2736000" cy="61177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D625AA2-B5BE-354C-B4C7-B62F47AE46B0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838200" y="1122363"/>
            <a:ext cx="5607950" cy="2387600"/>
          </a:xfrm>
        </p:spPr>
        <p:txBody>
          <a:bodyPr anchor="ctr" anchorCtr="0">
            <a:noAutofit/>
          </a:bodyPr>
          <a:lstStyle>
            <a:lvl1pPr algn="l">
              <a:defRPr sz="5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</a:t>
            </a:r>
            <a:br>
              <a:rPr lang="en-GB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1D14F0-DEB7-B84E-B2A8-D355AAE2D26A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838200" y="3602038"/>
            <a:ext cx="73152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3278C-4FF8-AE4D-87B8-9E9FE8DD3930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A06E1F-515A-E647-80D4-FF2764DD78D2}" type="datetimeFigureOut">
              <a:rPr lang="en-US" smtClean="0"/>
              <a:pPr/>
              <a:t>2/2/2023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728B1-6071-2E4C-85F6-87F1F82CCE51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5D534-E4D4-7E4C-824A-E36C73B7B92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F7505F6A-5BF9-494C-98BC-D988C2CFFF49}" type="slidenum">
              <a:rPr lang="en-US" smtClean="0"/>
              <a:t>‹#›</a:t>
            </a:fld>
            <a:endParaRPr lang="en-US"/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B1A4FC15-FD40-2A46-886F-897C28E3C5F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0000" y="237916"/>
            <a:ext cx="2520000" cy="5581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EA4872-EE30-8848-9614-9AD4231F1C61}"/>
              </a:ext>
            </a:extLst>
          </p:cNvPr>
          <p:cNvSpPr txBox="1"/>
          <p:nvPr userDrawn="1"/>
        </p:nvSpPr>
        <p:spPr>
          <a:xfrm>
            <a:off x="8182374" y="549060"/>
            <a:ext cx="3400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GOTO TO SLIDE MASTER DUPLICATE SLIDE AND THEN CHANGE BACKGROUND PICTURE</a:t>
            </a:r>
          </a:p>
        </p:txBody>
      </p:sp>
    </p:spTree>
    <p:extLst>
      <p:ext uri="{BB962C8B-B14F-4D97-AF65-F5344CB8AC3E}">
        <p14:creationId xmlns:p14="http://schemas.microsoft.com/office/powerpoint/2010/main" val="2018269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B Content colou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1600105-264F-BD5F-216D-E497F9C40CB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C4E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EE0C295-AFFD-5748-773D-2522F3F374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3528000" cy="106857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2EBB0401-5761-90E9-AD8D-FE53704B76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3348000" cy="97864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D98B0ECD-98BA-8D9F-1B7D-03CC4DDF32A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0000" y="270000"/>
            <a:ext cx="2113090" cy="4680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157CA874-DF1B-0B60-2FBC-313058337FA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80000" y="6192000"/>
            <a:ext cx="3060000" cy="6800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5FD17803-0C53-523D-7503-59564AF6E50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68000" y="6264000"/>
            <a:ext cx="2736000" cy="611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90B697-9FB5-F342-B594-50935614A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784C6-97E0-3744-8DD1-EFDB2634A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2E533-51E7-4345-974A-5126F1435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A06E1F-515A-E647-80D4-FF2764DD78D2}" type="datetimeFigureOut">
              <a:rPr lang="en-US" smtClean="0"/>
              <a:pPr/>
              <a:t>2/2/2023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4D8B9-A0DD-CE42-89CF-1A42D72F1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4EE15-F01D-2847-8433-306B28FA8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5F6A-5BF9-494C-98BC-D988C2CFF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4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C Content colour change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1C983E7B-B05C-3A44-9D47-048EFF062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0000" y="6192000"/>
            <a:ext cx="3060000" cy="680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29970B2-AD6A-704F-87D8-1067BAC8B8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68000" y="6264000"/>
            <a:ext cx="2736000" cy="611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90B697-9FB5-F342-B594-50935614A682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>
            <a:noAutofit/>
          </a:bodyPr>
          <a:lstStyle>
            <a:lvl1pPr>
              <a:defRPr b="1">
                <a:solidFill>
                  <a:srgbClr val="0086C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784C6-97E0-3744-8DD1-EFDB2634AE1A}"/>
              </a:ext>
            </a:extLst>
          </p:cNvPr>
          <p:cNvSpPr>
            <a:spLocks noGrp="1"/>
          </p:cNvSpPr>
          <p:nvPr userDrawn="1"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2E533-51E7-4345-974A-5126F1435A08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80A06E1F-515A-E647-80D4-FF2764DD78D2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4D8B9-A0DD-CE42-89CF-1A42D72F161D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4EE15-F01D-2847-8433-306B28FA83F6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F7505F6A-5BF9-494C-98BC-D988C2CFFF49}" type="slidenum">
              <a:rPr lang="en-US" smtClean="0"/>
              <a:t>‹#›</a:t>
            </a:fld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7480BDDA-16AB-1745-B360-BDDA1D38B66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" y="0"/>
            <a:ext cx="3528000" cy="1068577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9AFECE57-7528-DD4E-846A-B4E70CE657B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0"/>
            <a:ext cx="3348000" cy="978646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6684181-6C4D-4042-B2B4-0C382C67254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0000" y="270000"/>
            <a:ext cx="211309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45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D Content and picture i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person, wall, indoor, young&#10;&#10;Description automatically generated">
            <a:extLst>
              <a:ext uri="{FF2B5EF4-FFF2-40B4-BE49-F238E27FC236}">
                <a16:creationId xmlns:a16="http://schemas.microsoft.com/office/drawing/2014/main" id="{61D73A29-ACA9-854F-9086-43EFB00CE7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A55DA40-64BD-B340-A8ED-5B199513179A}"/>
              </a:ext>
            </a:extLst>
          </p:cNvPr>
          <p:cNvSpPr txBox="1"/>
          <p:nvPr userDrawn="1"/>
        </p:nvSpPr>
        <p:spPr>
          <a:xfrm>
            <a:off x="8182374" y="549060"/>
            <a:ext cx="3400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GOTO TO SLIDE MASTER TO CHANGE BACKGROUND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BA845D-6F34-FC42-910E-710E109578F2}"/>
              </a:ext>
            </a:extLst>
          </p:cNvPr>
          <p:cNvGrpSpPr/>
          <p:nvPr userDrawn="1"/>
        </p:nvGrpSpPr>
        <p:grpSpPr>
          <a:xfrm>
            <a:off x="9180000" y="6192000"/>
            <a:ext cx="3060000" cy="683776"/>
            <a:chOff x="9180000" y="6192000"/>
            <a:chExt cx="3060000" cy="683776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C983E7B-B05C-3A44-9D47-048EFF0622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180000" y="6192000"/>
              <a:ext cx="3060000" cy="680000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B29970B2-AD6A-704F-87D8-1067BAC8B8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68000" y="6264000"/>
              <a:ext cx="2736000" cy="61177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590B697-9FB5-F342-B594-50935614A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b="1">
                <a:solidFill>
                  <a:srgbClr val="0086C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784C6-97E0-3744-8DD1-EFDB2634A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2E533-51E7-4345-974A-5126F1435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06E1F-515A-E647-80D4-FF2764DD78D2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4D8B9-A0DD-CE42-89CF-1A42D72F1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4EE15-F01D-2847-8433-306B28FA8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5F6A-5BF9-494C-98BC-D988C2CFFF49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738EE89-5836-C643-9A4A-186D9CE5DF33}"/>
              </a:ext>
            </a:extLst>
          </p:cNvPr>
          <p:cNvGrpSpPr/>
          <p:nvPr userDrawn="1"/>
        </p:nvGrpSpPr>
        <p:grpSpPr>
          <a:xfrm>
            <a:off x="-1" y="0"/>
            <a:ext cx="3528000" cy="1068577"/>
            <a:chOff x="-1" y="0"/>
            <a:chExt cx="3528000" cy="1068577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9C876F5E-A347-7246-BC86-2920804D55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1" y="0"/>
              <a:ext cx="3528000" cy="1068577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5EF56C32-68BE-9A49-A455-1BCFEC205A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348000" cy="978646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C1652DC9-4418-8F44-9AC8-75E058B5BC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60000" y="270000"/>
              <a:ext cx="2113090" cy="4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6577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A Content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4C9ED4D-4CAD-5E45-86A2-061ED94E088A}"/>
              </a:ext>
            </a:extLst>
          </p:cNvPr>
          <p:cNvGrpSpPr/>
          <p:nvPr userDrawn="1"/>
        </p:nvGrpSpPr>
        <p:grpSpPr>
          <a:xfrm>
            <a:off x="9180000" y="6192000"/>
            <a:ext cx="3060000" cy="683776"/>
            <a:chOff x="9180000" y="6192000"/>
            <a:chExt cx="3060000" cy="683776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6D849E0-54E2-FD44-8228-62867A0409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80000" y="6192000"/>
              <a:ext cx="3060000" cy="680000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DAE15E81-642B-F440-9BA6-848C67F9CC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68000" y="6264000"/>
              <a:ext cx="2736000" cy="61177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590B697-9FB5-F342-B594-50935614A682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>
            <a:noAutofit/>
          </a:bodyPr>
          <a:lstStyle>
            <a:lvl1pPr>
              <a:defRPr b="1">
                <a:solidFill>
                  <a:srgbClr val="0086C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784C6-97E0-3744-8DD1-EFDB2634AE1A}"/>
              </a:ext>
            </a:extLst>
          </p:cNvPr>
          <p:cNvSpPr>
            <a:spLocks noGrp="1"/>
          </p:cNvSpPr>
          <p:nvPr userDrawn="1"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2E533-51E7-4345-974A-5126F1435A08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80A06E1F-515A-E647-80D4-FF2764DD78D2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4D8B9-A0DD-CE42-89CF-1A42D72F161D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4EE15-F01D-2847-8433-306B28FA83F6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F7505F6A-5BF9-494C-98BC-D988C2CFFF49}" type="slidenum">
              <a:rPr lang="en-US" smtClean="0"/>
              <a:t>‹#›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869C34B-8109-8C45-A824-45A37EABDF04}"/>
              </a:ext>
            </a:extLst>
          </p:cNvPr>
          <p:cNvGrpSpPr/>
          <p:nvPr userDrawn="1"/>
        </p:nvGrpSpPr>
        <p:grpSpPr>
          <a:xfrm rot="10800000">
            <a:off x="0" y="-261678"/>
            <a:ext cx="3060000" cy="683776"/>
            <a:chOff x="9180000" y="6192000"/>
            <a:chExt cx="3060000" cy="683776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4063B4AC-54B2-9646-A6F6-FA93EF3CE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80000" y="6192000"/>
              <a:ext cx="3060000" cy="680000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392DF097-9DA1-AC4D-978B-750AFE4145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68000" y="6264000"/>
              <a:ext cx="2736000" cy="611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0411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B Content standard with colour ch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16D849E0-54E2-FD44-8228-62867A0409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0000" y="6192000"/>
            <a:ext cx="3060000" cy="680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AE15E81-642B-F440-9BA6-848C67F9CC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68000" y="6264000"/>
            <a:ext cx="2736000" cy="611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90B697-9FB5-F342-B594-50935614A682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>
            <a:noAutofit/>
          </a:bodyPr>
          <a:lstStyle>
            <a:lvl1pPr>
              <a:defRPr b="1">
                <a:solidFill>
                  <a:srgbClr val="0086C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784C6-97E0-3744-8DD1-EFDB2634AE1A}"/>
              </a:ext>
            </a:extLst>
          </p:cNvPr>
          <p:cNvSpPr>
            <a:spLocks noGrp="1"/>
          </p:cNvSpPr>
          <p:nvPr userDrawn="1"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2E533-51E7-4345-974A-5126F1435A08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80A06E1F-515A-E647-80D4-FF2764DD78D2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4D8B9-A0DD-CE42-89CF-1A42D72F161D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4EE15-F01D-2847-8433-306B28FA83F6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F7505F6A-5BF9-494C-98BC-D988C2CFFF49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E37CB51-7C20-7844-A8AF-562561821A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0" y="-257902"/>
            <a:ext cx="3060000" cy="680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A7FF583-F210-9448-8D92-79DA80FEA9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36000" y="-261678"/>
            <a:ext cx="2736000" cy="61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21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BA449A-7064-8B4C-89EF-937484A73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0000"/>
            <a:ext cx="10515600" cy="608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8122A-0FC7-2C41-823F-6388FF948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80000"/>
            <a:ext cx="10515600" cy="4351338"/>
          </a:xfrm>
          <a:prstGeom prst="rect">
            <a:avLst/>
          </a:prstGeom>
        </p:spPr>
        <p:txBody>
          <a:bodyPr vert="horz" lIns="72000" tIns="72000" rIns="72000" bIns="7200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BEB48-A766-FE4E-9E18-F507E92E57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A06E1F-515A-E647-80D4-FF2764DD78D2}" type="datetimeFigureOut">
              <a:rPr lang="en-US" smtClean="0"/>
              <a:pPr/>
              <a:t>2/2/2023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9EA05-5427-B744-BEF1-FF72FEED23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2EEBB-62CC-0243-B944-A22AB80E98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7505F6A-5BF9-494C-98BC-D988C2CFFF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45A389C-5036-3F46-AB74-A198C9E40BBE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00000" y="360000"/>
            <a:ext cx="2699775" cy="6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65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60" r:id="rId3"/>
    <p:sldLayoutId id="2147483670" r:id="rId4"/>
    <p:sldLayoutId id="2147483672" r:id="rId5"/>
    <p:sldLayoutId id="2147483665" r:id="rId6"/>
    <p:sldLayoutId id="2147483650" r:id="rId7"/>
    <p:sldLayoutId id="2147483668" r:id="rId8"/>
    <p:sldLayoutId id="2147483669" r:id="rId9"/>
    <p:sldLayoutId id="2147483651" r:id="rId10"/>
    <p:sldLayoutId id="2147483652" r:id="rId11"/>
    <p:sldLayoutId id="2147483661" r:id="rId12"/>
    <p:sldLayoutId id="2147483662" r:id="rId13"/>
    <p:sldLayoutId id="2147483663" r:id="rId14"/>
    <p:sldLayoutId id="2147483664" r:id="rId15"/>
    <p:sldLayoutId id="2147483667" r:id="rId16"/>
    <p:sldLayoutId id="2147483666" r:id="rId17"/>
    <p:sldLayoutId id="2147483653" r:id="rId18"/>
    <p:sldLayoutId id="2147483654" r:id="rId19"/>
    <p:sldLayoutId id="2147483655" r:id="rId20"/>
    <p:sldLayoutId id="2147483656" r:id="rId21"/>
    <p:sldLayoutId id="2147483657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occupationalhealth@shrophire.gov.uk" TargetMode="External"/><Relationship Id="rId2" Type="http://schemas.openxmlformats.org/officeDocument/2006/relationships/hyperlink" Target="mailto:eps@shropshire.gov.u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educationendowmentfoundation.org.uk/news/eef-blog-modelling-independence-the-seven-step-model-planning-tool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53CF4-49FB-6646-B774-D351A179D7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3178" y="1777971"/>
            <a:ext cx="6870221" cy="2387600"/>
          </a:xfrm>
        </p:spPr>
        <p:txBody>
          <a:bodyPr/>
          <a:lstStyle/>
          <a:p>
            <a:r>
              <a:rPr lang="en-GB" dirty="0"/>
              <a:t>Small Schools Network Meeting</a:t>
            </a:r>
            <a:br>
              <a:rPr lang="en-GB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2222F2-FCA9-4949-851A-943970DC6C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831" y="4352951"/>
            <a:ext cx="7315200" cy="1655762"/>
          </a:xfrm>
        </p:spPr>
        <p:txBody>
          <a:bodyPr/>
          <a:lstStyle/>
          <a:p>
            <a:r>
              <a:rPr lang="en-US" dirty="0"/>
              <a:t>John Rowe, School Improvement Adviser</a:t>
            </a:r>
          </a:p>
          <a:p>
            <a:r>
              <a:rPr lang="en-US" dirty="0"/>
              <a:t>Sheri Wright, Senior Educational Psychologist</a:t>
            </a:r>
          </a:p>
        </p:txBody>
      </p:sp>
    </p:spTree>
    <p:extLst>
      <p:ext uri="{BB962C8B-B14F-4D97-AF65-F5344CB8AC3E}">
        <p14:creationId xmlns:p14="http://schemas.microsoft.com/office/powerpoint/2010/main" val="1186685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069CB4-F1CF-4F3E-ACDC-CF72981ECDD8}"/>
              </a:ext>
            </a:extLst>
          </p:cNvPr>
          <p:cNvSpPr txBox="1"/>
          <p:nvPr/>
        </p:nvSpPr>
        <p:spPr>
          <a:xfrm>
            <a:off x="3633159" y="360650"/>
            <a:ext cx="8289985" cy="6028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Find ways to collaborate (with other heads) – avoid the bunker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Delegate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Consider seeking supervision and support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Refresh whole school values (and live it)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SDG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Talk on the phone rather than email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Talk to someone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Eat lunch with others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Organise (and attend) a social event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Ask for help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???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41EB41-84EF-4C60-B795-F2765025DC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184" t="47032" r="22060"/>
          <a:stretch/>
        </p:blipFill>
        <p:spPr>
          <a:xfrm>
            <a:off x="638354" y="1301627"/>
            <a:ext cx="2225615" cy="238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22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069CB4-F1CF-4F3E-ACDC-CF72981ECDD8}"/>
              </a:ext>
            </a:extLst>
          </p:cNvPr>
          <p:cNvSpPr txBox="1"/>
          <p:nvPr/>
        </p:nvSpPr>
        <p:spPr>
          <a:xfrm>
            <a:off x="3341300" y="1447342"/>
            <a:ext cx="8522897" cy="396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Moving or standing more at work. Building habits for active movements into work day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Join in with the daily mile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Prioritise exercise when not in school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Make time to go for a walk at lunchtime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Break up long periods of sitting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Have walking meetings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???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37C037-CF41-424F-AF88-EF0D1A5345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81" t="47032" r="57645"/>
          <a:stretch/>
        </p:blipFill>
        <p:spPr>
          <a:xfrm>
            <a:off x="327803" y="1653530"/>
            <a:ext cx="2380891" cy="238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21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069CB4-F1CF-4F3E-ACDC-CF72981ECDD8}"/>
              </a:ext>
            </a:extLst>
          </p:cNvPr>
          <p:cNvSpPr txBox="1"/>
          <p:nvPr/>
        </p:nvSpPr>
        <p:spPr>
          <a:xfrm>
            <a:off x="3830126" y="22347"/>
            <a:ext cx="7712015" cy="8057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 say ‘no’ – stick to your own school agenda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 turn off ‘push notifications’ on emails.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From difficulties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 plan ahead. Consider what is important and urgent, what is important (but not urgent) and what can wait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 accept that you will never complete all tasks – learn to delegate and prioritise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 make space and time to focus on specific tasks (including off site)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Don’t neglect your own training and development needs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Make time for a new hobby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Learn a new function of well-used software (e.g. electronic calendars)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Set a goal and work towards achieving it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???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31D5BE-9784-43B7-9B3F-C009DBD3BF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2149" b="50000"/>
          <a:stretch/>
        </p:blipFill>
        <p:spPr>
          <a:xfrm>
            <a:off x="152877" y="1798475"/>
            <a:ext cx="2849114" cy="225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45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069CB4-F1CF-4F3E-ACDC-CF72981ECDD8}"/>
              </a:ext>
            </a:extLst>
          </p:cNvPr>
          <p:cNvSpPr txBox="1"/>
          <p:nvPr/>
        </p:nvSpPr>
        <p:spPr>
          <a:xfrm>
            <a:off x="4433976" y="1567074"/>
            <a:ext cx="5641675" cy="4092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Arrange training for governors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Complimenting someone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Helping a colleague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Sharing ideas or feedback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???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ACC3F4-F80A-449E-9129-E0A2E972E3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398" b="46458"/>
          <a:stretch/>
        </p:blipFill>
        <p:spPr>
          <a:xfrm>
            <a:off x="241540" y="1592547"/>
            <a:ext cx="2619078" cy="241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17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069CB4-F1CF-4F3E-ACDC-CF72981ECDD8}"/>
              </a:ext>
            </a:extLst>
          </p:cNvPr>
          <p:cNvSpPr txBox="1"/>
          <p:nvPr/>
        </p:nvSpPr>
        <p:spPr>
          <a:xfrm>
            <a:off x="3994029" y="1329241"/>
            <a:ext cx="7996687" cy="6028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Do one thing at a time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Of what you are achieving. Don’t be your own harshest critic.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Sit someone quiet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Keep beautiful object near your desk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Of the signs of stress and do something about it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???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964204-A16C-4E69-911C-40A611E482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37" t="-1" r="34540" b="50001"/>
          <a:stretch/>
        </p:blipFill>
        <p:spPr>
          <a:xfrm>
            <a:off x="405441" y="2098773"/>
            <a:ext cx="2518913" cy="225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85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A54A1-AC0B-4A74-AC01-94914A7D8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governors can help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D1954-7A21-4044-8130-5023CBDFB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Governors should recognise their responsibilities</a:t>
            </a:r>
          </a:p>
          <a:p>
            <a:r>
              <a:rPr lang="en-GB" dirty="0"/>
              <a:t>Make professional wellbeing a key focus</a:t>
            </a:r>
          </a:p>
          <a:p>
            <a:r>
              <a:rPr lang="en-GB" dirty="0"/>
              <a:t>Agree a ‘communication strategy’ on use of phone calls and email</a:t>
            </a:r>
          </a:p>
          <a:p>
            <a:r>
              <a:rPr lang="en-GB" dirty="0"/>
              <a:t>Keep focused on what matters (not car parking)</a:t>
            </a:r>
          </a:p>
          <a:p>
            <a:r>
              <a:rPr lang="en-GB" dirty="0"/>
              <a:t>Appoint a wellbeing governor</a:t>
            </a:r>
          </a:p>
          <a:p>
            <a:r>
              <a:rPr lang="en-GB" dirty="0"/>
              <a:t>Take on specific tasks and projects by negotiation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2461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F4E0A-7857-4F75-9293-8F83C8152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2502" y="955800"/>
            <a:ext cx="10515600" cy="608400"/>
          </a:xfrm>
        </p:spPr>
        <p:txBody>
          <a:bodyPr/>
          <a:lstStyle/>
          <a:p>
            <a:r>
              <a:rPr lang="en-GB" dirty="0"/>
              <a:t>Governors awareness about headteacher’s wellbeing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D41E7-A749-44EC-9C28-5A236A269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1978"/>
            <a:ext cx="10515600" cy="4351338"/>
          </a:xfrm>
        </p:spPr>
        <p:txBody>
          <a:bodyPr/>
          <a:lstStyle/>
          <a:p>
            <a:r>
              <a:rPr lang="en-GB" dirty="0"/>
              <a:t>Governors have become much more conscious of the importance of headteacher wellbeing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 err="1"/>
              <a:t>GovernorHub</a:t>
            </a:r>
            <a:r>
              <a:rPr lang="en-GB" dirty="0"/>
              <a:t> survey of 4000 governors (2021)</a:t>
            </a:r>
          </a:p>
          <a:p>
            <a:r>
              <a:rPr lang="en-GB" dirty="0"/>
              <a:t>81% say their boards track school and trust wellbeing and workload</a:t>
            </a:r>
          </a:p>
          <a:p>
            <a:r>
              <a:rPr lang="en-GB" dirty="0"/>
              <a:t>58% say the pandemic prompted board to track leaders workload and wellbeing more closely</a:t>
            </a:r>
          </a:p>
          <a:p>
            <a:r>
              <a:rPr lang="en-GB" dirty="0"/>
              <a:t>57% have concerns about the wellbeing and workload of school leaders. </a:t>
            </a:r>
          </a:p>
        </p:txBody>
      </p:sp>
    </p:spTree>
    <p:extLst>
      <p:ext uri="{BB962C8B-B14F-4D97-AF65-F5344CB8AC3E}">
        <p14:creationId xmlns:p14="http://schemas.microsoft.com/office/powerpoint/2010/main" val="687154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D8E5C-DC52-44AD-8F9B-44B9CF149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Sources of support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99AA2E-7A35-455C-BCBC-90648F9CC4CD}"/>
              </a:ext>
            </a:extLst>
          </p:cNvPr>
          <p:cNvSpPr txBox="1"/>
          <p:nvPr/>
        </p:nvSpPr>
        <p:spPr>
          <a:xfrm>
            <a:off x="3268121" y="2435724"/>
            <a:ext cx="8771479" cy="3155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Schools &amp; educational establishments please contact Sheri Wright Specialist Senior Educational Psychologist (01743) 258414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eps@shropshire.gov.uk</a:t>
            </a: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 services contact: NOSS (Network of Staff Supporters) - (01978) 780479 (24 hour answer phone)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Advice/information on the Counselling Service can be provided by contacting Occupational Health Service on (01743) 252833 or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occupationalhealth@shrophire.gov.uk</a:t>
            </a: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Members Directory - Shropshire Council">
            <a:extLst>
              <a:ext uri="{FF2B5EF4-FFF2-40B4-BE49-F238E27FC236}">
                <a16:creationId xmlns:a16="http://schemas.microsoft.com/office/drawing/2014/main" id="{FB5B09CA-664A-4761-8FDD-2A98D69301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4" t="18539" r="1895" b="-18539"/>
          <a:stretch/>
        </p:blipFill>
        <p:spPr bwMode="auto">
          <a:xfrm>
            <a:off x="587673" y="2435724"/>
            <a:ext cx="2680448" cy="99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23BBEC-9DDC-401B-8254-6B9EBB67E2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9219" y="3322993"/>
            <a:ext cx="1317355" cy="238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93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D8E5C-DC52-44AD-8F9B-44B9CF149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Sources of support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A2136B-E684-46C7-9AC7-1DBA766AF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22" y="2085788"/>
            <a:ext cx="2224536" cy="23234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99AA2E-7A35-455C-BCBC-90648F9CC4CD}"/>
              </a:ext>
            </a:extLst>
          </p:cNvPr>
          <p:cNvSpPr txBox="1"/>
          <p:nvPr/>
        </p:nvSpPr>
        <p:spPr>
          <a:xfrm>
            <a:off x="2794958" y="2275450"/>
            <a:ext cx="92446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Offer a FREE daily wellbeing telephone support service for headteachers. As experienced ex-heads ourselves, we volunteer our services for free and receive no funding or payments.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BE147C-A7DD-4519-B8E7-D4ACB68CD5DB}"/>
              </a:ext>
            </a:extLst>
          </p:cNvPr>
          <p:cNvSpPr txBox="1"/>
          <p:nvPr/>
        </p:nvSpPr>
        <p:spPr>
          <a:xfrm>
            <a:off x="2794958" y="3634544"/>
            <a:ext cx="87601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 0800 862 0110</a:t>
            </a:r>
          </a:p>
          <a:p>
            <a:r>
              <a:rPr lang="en-GB" dirty="0"/>
              <a:t> hello@headrestuk.co.uk</a:t>
            </a:r>
          </a:p>
          <a:p>
            <a:r>
              <a:rPr lang="en-GB" dirty="0"/>
              <a:t> Available to talk Monday - Thursday, 7.00pm - 8.00pm or at a pre-arranged time to suit.</a:t>
            </a:r>
          </a:p>
        </p:txBody>
      </p:sp>
    </p:spTree>
    <p:extLst>
      <p:ext uri="{BB962C8B-B14F-4D97-AF65-F5344CB8AC3E}">
        <p14:creationId xmlns:p14="http://schemas.microsoft.com/office/powerpoint/2010/main" val="3101452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D8E5C-DC52-44AD-8F9B-44B9CF149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Sources of support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99AA2E-7A35-455C-BCBC-90648F9CC4CD}"/>
              </a:ext>
            </a:extLst>
          </p:cNvPr>
          <p:cNvSpPr txBox="1"/>
          <p:nvPr/>
        </p:nvSpPr>
        <p:spPr>
          <a:xfrm>
            <a:off x="2794958" y="2085788"/>
            <a:ext cx="924464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</a:rPr>
              <a:t>This service is for headteachers, deputy headteachers, assistant headteachers, MAT CEOs and MAT Deputy CEOs based in state funded primary or secondary schools.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</a:rPr>
              <a:t>You must be able to attend six sessions of either online professional supervision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</a:rPr>
              <a:t>This service is funded by the Department for Education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400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93E327-3BEB-4CF6-A542-4EF847DAB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442084"/>
            <a:ext cx="2562800" cy="9869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85ADB2-853D-499E-A119-762A0E26E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958" y="4554112"/>
            <a:ext cx="4982933" cy="208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41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4B43E-AAA7-4570-827D-60E4DFB1B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010ED-5833-4B7B-A86F-7F5ADE5D19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 provide support to promote the wellbeing of headteachers in small schools.</a:t>
            </a:r>
          </a:p>
          <a:p>
            <a:r>
              <a:rPr lang="en-GB" dirty="0"/>
              <a:t>To consider particular challenges facing small schools with respect to the quality of education and the leadership and management and to share strategies and solutions for school improvement.</a:t>
            </a:r>
          </a:p>
          <a:p>
            <a:r>
              <a:rPr lang="en-GB" dirty="0"/>
              <a:t>To provide a forum for shared discussion and to enable small school headteachers to grow their professional networks</a:t>
            </a:r>
          </a:p>
        </p:txBody>
      </p:sp>
    </p:spTree>
    <p:extLst>
      <p:ext uri="{BB962C8B-B14F-4D97-AF65-F5344CB8AC3E}">
        <p14:creationId xmlns:p14="http://schemas.microsoft.com/office/powerpoint/2010/main" val="3327124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BB8B9-BEB1-473E-ABCB-FA393CC38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24800"/>
            <a:ext cx="10515600" cy="608400"/>
          </a:xfrm>
        </p:spPr>
        <p:txBody>
          <a:bodyPr/>
          <a:lstStyle/>
          <a:p>
            <a:r>
              <a:rPr lang="en-GB" dirty="0"/>
              <a:t>Break time</a:t>
            </a:r>
          </a:p>
        </p:txBody>
      </p:sp>
    </p:spTree>
    <p:extLst>
      <p:ext uri="{BB962C8B-B14F-4D97-AF65-F5344CB8AC3E}">
        <p14:creationId xmlns:p14="http://schemas.microsoft.com/office/powerpoint/2010/main" val="2784883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E2585-A607-4705-A326-6E9E21232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183" y="2766218"/>
            <a:ext cx="10515600" cy="1325563"/>
          </a:xfrm>
        </p:spPr>
        <p:txBody>
          <a:bodyPr/>
          <a:lstStyle/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Curriculum design</a:t>
            </a:r>
            <a:b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a small school </a:t>
            </a:r>
            <a:b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context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19A3F8-BB76-4D30-9E2A-0F5442CBA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65196"/>
            <a:ext cx="5573719" cy="373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60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40261-B325-4724-83A1-E36D1346D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3158" y="580788"/>
            <a:ext cx="8426570" cy="608400"/>
          </a:xfrm>
        </p:spPr>
        <p:txBody>
          <a:bodyPr>
            <a:normAutofit fontScale="90000"/>
          </a:bodyPr>
          <a:lstStyle/>
          <a:p>
            <a:r>
              <a:rPr lang="en-GB" dirty="0"/>
              <a:t>What is a coherently planned and well sequenced curriculum? – the Box Set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85BE05-5538-4F1F-874B-72929619CB3B}"/>
              </a:ext>
            </a:extLst>
          </p:cNvPr>
          <p:cNvSpPr txBox="1"/>
          <p:nvPr/>
        </p:nvSpPr>
        <p:spPr>
          <a:xfrm>
            <a:off x="5026149" y="2597581"/>
            <a:ext cx="620688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2400" dirty="0"/>
              <a:t>Overarching plot – </a:t>
            </a:r>
            <a:r>
              <a:rPr lang="en-GB" sz="2400" b="1" dirty="0"/>
              <a:t>carefully sequenced</a:t>
            </a:r>
          </a:p>
          <a:p>
            <a:pPr marL="285750" indent="-285750">
              <a:buFontTx/>
              <a:buChar char="-"/>
            </a:pPr>
            <a:r>
              <a:rPr lang="en-GB" sz="2400" dirty="0"/>
              <a:t>Individual episodes contribute to narrative of the series to </a:t>
            </a:r>
            <a:r>
              <a:rPr lang="en-GB" sz="2400" b="1" dirty="0"/>
              <a:t>build on prior learning</a:t>
            </a:r>
          </a:p>
          <a:p>
            <a:pPr marL="285750" indent="-285750">
              <a:buFontTx/>
              <a:buChar char="-"/>
            </a:pPr>
            <a:r>
              <a:rPr lang="en-GB" sz="2400" dirty="0"/>
              <a:t>Individual series subplots contributes to the </a:t>
            </a:r>
            <a:r>
              <a:rPr lang="en-GB" sz="2400" b="1" dirty="0"/>
              <a:t>end points</a:t>
            </a:r>
          </a:p>
          <a:p>
            <a:pPr marL="285750" indent="-285750">
              <a:buFontTx/>
              <a:buChar char="-"/>
            </a:pPr>
            <a:r>
              <a:rPr lang="en-GB" sz="2400" dirty="0"/>
              <a:t>Each episode has it’s own purpose and </a:t>
            </a:r>
            <a:r>
              <a:rPr lang="en-GB" sz="2400" b="1" dirty="0"/>
              <a:t>deepens understanding</a:t>
            </a:r>
          </a:p>
          <a:p>
            <a:pPr marL="285750" indent="-285750">
              <a:buFontTx/>
              <a:buChar char="-"/>
            </a:pPr>
            <a:r>
              <a:rPr lang="en-GB" sz="2400" b="1" dirty="0"/>
              <a:t>Revisits previous content </a:t>
            </a:r>
            <a:r>
              <a:rPr lang="en-GB" sz="2400" dirty="0"/>
              <a:t>(‘previously….’)</a:t>
            </a:r>
          </a:p>
          <a:p>
            <a:pPr marL="285750" indent="-285750">
              <a:buFontTx/>
              <a:buChar char="-"/>
            </a:pPr>
            <a:r>
              <a:rPr lang="en-GB" sz="2400" dirty="0"/>
              <a:t>Increasingly complex use of </a:t>
            </a:r>
            <a:r>
              <a:rPr lang="en-GB" sz="2400" b="1" dirty="0"/>
              <a:t>vocabulary</a:t>
            </a:r>
          </a:p>
          <a:p>
            <a:pPr marL="285750" indent="-285750">
              <a:buFontTx/>
              <a:buChar char="-"/>
            </a:pPr>
            <a:r>
              <a:rPr lang="en-GB" sz="2400" b="1" dirty="0"/>
              <a:t>Engaging, entertaining but makes the viewer think hard!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D913F0-DA8B-42DA-811F-FAE30C003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99" y="1648031"/>
            <a:ext cx="3458960" cy="20753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A9BD92-4258-4FEF-AF88-1308F2E303F6}"/>
              </a:ext>
            </a:extLst>
          </p:cNvPr>
          <p:cNvSpPr txBox="1"/>
          <p:nvPr/>
        </p:nvSpPr>
        <p:spPr>
          <a:xfrm>
            <a:off x="5229589" y="1684921"/>
            <a:ext cx="61161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575757"/>
                </a:solidFill>
                <a:effectLst/>
                <a:latin typeface="Avenir Next LT"/>
              </a:rPr>
              <a:t>Almond N (2020) Curriculum coherence: How best to do it? In: Sealy C and Bennett T (eds) The Research Ed Guide to The Curriculum. Woodbridge: John Catt, pp. 59–69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9E6435-7FD5-4FB7-868D-3E734882D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7308" y="3179481"/>
            <a:ext cx="2354066" cy="313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7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0D58FDB-3203-4207-A1FB-6E44986F1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93" y="1275353"/>
            <a:ext cx="5422220" cy="30933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A8A5A6-4E72-4D36-8A28-539F73CBC739}"/>
              </a:ext>
            </a:extLst>
          </p:cNvPr>
          <p:cNvSpPr txBox="1"/>
          <p:nvPr/>
        </p:nvSpPr>
        <p:spPr>
          <a:xfrm>
            <a:off x="5822311" y="812899"/>
            <a:ext cx="6236953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2800" dirty="0"/>
              <a:t>Need to know the characters but no overarching plot or sub plot</a:t>
            </a:r>
          </a:p>
          <a:p>
            <a:pPr marL="285750" indent="-285750">
              <a:buFontTx/>
              <a:buChar char="-"/>
            </a:pPr>
            <a:r>
              <a:rPr lang="en-GB" sz="2800" dirty="0"/>
              <a:t>Stand alone episodes </a:t>
            </a:r>
            <a:r>
              <a:rPr lang="en-GB" sz="2800" b="1" dirty="0"/>
              <a:t>don’t build deep understanding</a:t>
            </a:r>
          </a:p>
          <a:p>
            <a:pPr marL="285750" indent="-285750">
              <a:buFontTx/>
              <a:buChar char="-"/>
            </a:pPr>
            <a:r>
              <a:rPr lang="en-GB" sz="2800" dirty="0"/>
              <a:t>Can access in any order as </a:t>
            </a:r>
            <a:r>
              <a:rPr lang="en-GB" sz="2800" b="1" dirty="0"/>
              <a:t>sequence is unimportant</a:t>
            </a:r>
          </a:p>
          <a:p>
            <a:pPr marL="285750" indent="-285750">
              <a:buFontTx/>
              <a:buChar char="-"/>
            </a:pPr>
            <a:r>
              <a:rPr lang="en-GB" sz="2800" dirty="0"/>
              <a:t>Enables </a:t>
            </a:r>
            <a:r>
              <a:rPr lang="en-GB" sz="2800" b="1" dirty="0"/>
              <a:t>shallow</a:t>
            </a:r>
            <a:r>
              <a:rPr lang="en-GB" sz="2800" dirty="0"/>
              <a:t> </a:t>
            </a:r>
            <a:r>
              <a:rPr lang="en-GB" sz="2800" b="1" dirty="0"/>
              <a:t>knowledge</a:t>
            </a:r>
            <a:r>
              <a:rPr lang="en-GB" sz="2800" dirty="0"/>
              <a:t> to be gathered</a:t>
            </a:r>
          </a:p>
          <a:p>
            <a:pPr marL="285750" indent="-285750">
              <a:buFontTx/>
              <a:buChar char="-"/>
            </a:pPr>
            <a:r>
              <a:rPr lang="en-GB" sz="2800" dirty="0"/>
              <a:t>Entertaining but </a:t>
            </a:r>
            <a:r>
              <a:rPr lang="en-GB" sz="2800" b="1" dirty="0"/>
              <a:t>doesn’t require a lot of hard work</a:t>
            </a:r>
            <a:r>
              <a:rPr lang="en-GB" sz="2800" dirty="0"/>
              <a:t> on the part of the viewer!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55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77DE1-177A-4CB0-B05B-C60BE510D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well designed curriculum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028F6-0800-476E-8C22-EF057F266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End points known</a:t>
            </a:r>
            <a:r>
              <a:rPr lang="en-GB" dirty="0"/>
              <a:t>. Core knowledge identified to access subsequent learning </a:t>
            </a:r>
          </a:p>
          <a:p>
            <a:r>
              <a:rPr lang="en-GB" dirty="0"/>
              <a:t>Move from shallow to </a:t>
            </a:r>
            <a:r>
              <a:rPr lang="en-GB" b="1" dirty="0"/>
              <a:t>deeper knowledge</a:t>
            </a:r>
          </a:p>
          <a:p>
            <a:r>
              <a:rPr lang="en-GB" dirty="0"/>
              <a:t>“Why this, why now” - Considers </a:t>
            </a:r>
            <a:r>
              <a:rPr lang="en-GB" dirty="0">
                <a:highlight>
                  <a:srgbClr val="FFFF00"/>
                </a:highlight>
              </a:rPr>
              <a:t>how </a:t>
            </a:r>
            <a:r>
              <a:rPr lang="en-GB" b="1" dirty="0">
                <a:highlight>
                  <a:srgbClr val="FFFF00"/>
                </a:highlight>
              </a:rPr>
              <a:t>concepts develop and builds on prior learning</a:t>
            </a:r>
          </a:p>
          <a:p>
            <a:r>
              <a:rPr lang="en-GB" dirty="0"/>
              <a:t>Provides opportunities for high challenge/low threat opportunities for </a:t>
            </a:r>
            <a:r>
              <a:rPr lang="en-GB" b="1" dirty="0"/>
              <a:t>retrieval</a:t>
            </a:r>
            <a:r>
              <a:rPr lang="en-GB" dirty="0"/>
              <a:t> which is generative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9460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B0AC27C-208B-4D36-B8E4-A7AD1DFC7774}"/>
              </a:ext>
            </a:extLst>
          </p:cNvPr>
          <p:cNvSpPr txBox="1"/>
          <p:nvPr/>
        </p:nvSpPr>
        <p:spPr>
          <a:xfrm>
            <a:off x="436586" y="1463659"/>
            <a:ext cx="1033421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PAN of 23 – mixed aged (and mixed key stage classes)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Operate a four year rolling programme of themes to ensure sufficient coverage of the National Curriculum for history and geography.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Programme operates over a key stage to ensure consistency between year groups in different classes.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A0CB2D-DFA8-49E3-BA32-9CE892821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919" y="106867"/>
            <a:ext cx="1648017" cy="162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02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B0AC27C-208B-4D36-B8E4-A7AD1DFC7774}"/>
              </a:ext>
            </a:extLst>
          </p:cNvPr>
          <p:cNvSpPr txBox="1"/>
          <p:nvPr/>
        </p:nvSpPr>
        <p:spPr>
          <a:xfrm>
            <a:off x="436586" y="497500"/>
            <a:ext cx="1033421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For other subjects, a two-year programme operates as a pupil may spend two consecutive years in one class. The content of these subjects carefully structured to complement the theme, ensure coverage and plan for progression.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A0CB2D-DFA8-49E3-BA32-9CE892821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919" y="106867"/>
            <a:ext cx="1648017" cy="162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064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B0AC27C-208B-4D36-B8E4-A7AD1DFC7774}"/>
              </a:ext>
            </a:extLst>
          </p:cNvPr>
          <p:cNvSpPr txBox="1"/>
          <p:nvPr/>
        </p:nvSpPr>
        <p:spPr>
          <a:xfrm>
            <a:off x="436586" y="919710"/>
            <a:ext cx="10334219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Sequence ensures the curriculum -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/>
          </a:p>
          <a:p>
            <a:r>
              <a:rPr lang="en-GB" sz="3200" dirty="0"/>
              <a:t>1) Meets the needs of learners</a:t>
            </a:r>
          </a:p>
          <a:p>
            <a:r>
              <a:rPr lang="en-GB" sz="3200" dirty="0"/>
              <a:t>2) Builds on prior learning</a:t>
            </a:r>
          </a:p>
          <a:p>
            <a:r>
              <a:rPr lang="en-GB" sz="3200" dirty="0"/>
              <a:t>3) Provides opportunities for children to practise their skills through artistic repetition.</a:t>
            </a:r>
          </a:p>
          <a:p>
            <a:r>
              <a:rPr lang="en-GB" sz="3200" dirty="0"/>
              <a:t>4) Supports, where possible, the broader theme.</a:t>
            </a:r>
          </a:p>
          <a:p>
            <a:r>
              <a:rPr lang="en-GB" sz="3200" dirty="0"/>
              <a:t>5) Prepares children for the next phase of their learning and further study</a:t>
            </a:r>
          </a:p>
          <a:p>
            <a:r>
              <a:rPr lang="en-GB" sz="3200" dirty="0"/>
              <a:t>6) Pays attention to the values that run through our topics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A0CB2D-DFA8-49E3-BA32-9CE892821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919" y="106867"/>
            <a:ext cx="1648017" cy="162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936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AB3B0E-19D1-4751-A11B-3C2B125C7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851" y="0"/>
            <a:ext cx="12316851" cy="693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069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D4E40B-939E-4F38-A0C5-7B33B1909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313" y="1097262"/>
            <a:ext cx="3478123" cy="3873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D8673B-5624-4BBF-B7A8-CA78B2798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562" y="1483743"/>
            <a:ext cx="3653301" cy="25146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2B1869-BB90-4B67-A3E0-9A8A970F0D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7087" y="1665707"/>
            <a:ext cx="3558875" cy="200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17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EE38C-4D30-4274-8E72-5B01456FC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019" y="3124800"/>
            <a:ext cx="10515600" cy="608400"/>
          </a:xfrm>
        </p:spPr>
        <p:txBody>
          <a:bodyPr/>
          <a:lstStyle/>
          <a:p>
            <a:r>
              <a:rPr lang="en-GB" dirty="0"/>
              <a:t>Introductions – Why are we here?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53798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41D88-6C43-4795-A75F-8C6897B38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did Ofsted say….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7D32F-770D-4990-A3F1-8304D9A4B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“Leaders have been working on new curriculum plans over the past four years.” </a:t>
            </a:r>
          </a:p>
          <a:p>
            <a:r>
              <a:rPr lang="en-GB" dirty="0"/>
              <a:t>“They are ambitious for all pupils and have thought carefully about how to make the curriculum meet the needs of mixed-age classes.”</a:t>
            </a:r>
          </a:p>
          <a:p>
            <a:r>
              <a:rPr lang="en-GB" dirty="0"/>
              <a:t>“Leaders and teachers know how to help pupils remember knowledge and skills. Pupils have many opportunities to practise and revisit learning.”</a:t>
            </a:r>
          </a:p>
        </p:txBody>
      </p:sp>
    </p:spTree>
    <p:extLst>
      <p:ext uri="{BB962C8B-B14F-4D97-AF65-F5344CB8AC3E}">
        <p14:creationId xmlns:p14="http://schemas.microsoft.com/office/powerpoint/2010/main" val="42116974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CF54F-23A3-4357-B570-54A36D71A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curriculum model for small schools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3AA9BA-AD2E-4132-87E2-C4B3314EC5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720" y="1979613"/>
            <a:ext cx="3382597" cy="435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177E12-5FF2-4BB3-9A0A-226DE4912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319" y="2873916"/>
            <a:ext cx="6197601" cy="176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644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FF0CA-8776-4759-B775-BC123B68B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different analogy for high quality small school curricula – prototype theory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DEFC1C-43CE-4E89-9334-043669D43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0581"/>
            <a:ext cx="4072407" cy="22968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E995B8-4A7F-43DA-8D64-3FEAFE32E129}"/>
              </a:ext>
            </a:extLst>
          </p:cNvPr>
          <p:cNvSpPr txBox="1"/>
          <p:nvPr/>
        </p:nvSpPr>
        <p:spPr>
          <a:xfrm>
            <a:off x="4378167" y="2072995"/>
            <a:ext cx="733831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 A collection of blockbuster superhero films, each of which stands alone as a complete story and which can be watched in any order. </a:t>
            </a:r>
          </a:p>
          <a:p>
            <a:endParaRPr lang="en-GB" dirty="0"/>
          </a:p>
          <a:p>
            <a:r>
              <a:rPr lang="en-GB" dirty="0"/>
              <a:t>Each movie has an epic story of its own, </a:t>
            </a:r>
          </a:p>
          <a:p>
            <a:endParaRPr lang="en-GB" dirty="0"/>
          </a:p>
          <a:p>
            <a:r>
              <a:rPr lang="en-GB" dirty="0"/>
              <a:t>Films surrounding one element or character in depth. Each time you watch a new film, </a:t>
            </a:r>
            <a:r>
              <a:rPr lang="en-GB" b="1" dirty="0"/>
              <a:t>new connections </a:t>
            </a:r>
            <a:r>
              <a:rPr lang="en-GB" dirty="0"/>
              <a:t>between them become apparent – even more so while sat next to an aficionado who has spent time thinking deeply about how the movies link ….</a:t>
            </a:r>
          </a:p>
          <a:p>
            <a:endParaRPr lang="en-GB" dirty="0"/>
          </a:p>
          <a:p>
            <a:r>
              <a:rPr lang="en-GB" b="1" dirty="0"/>
              <a:t>Small school curriculum supports pupils’ developing understanding of memory through repetition of concepts and carefully chosen content to support this.</a:t>
            </a:r>
          </a:p>
          <a:p>
            <a:endParaRPr lang="en-GB" dirty="0"/>
          </a:p>
          <a:p>
            <a:r>
              <a:rPr lang="en-GB" dirty="0"/>
              <a:t>Teachers are the aficionado – </a:t>
            </a:r>
            <a:r>
              <a:rPr lang="en-GB" b="1" dirty="0"/>
              <a:t>supported by deep knowledge of the pupils</a:t>
            </a:r>
          </a:p>
        </p:txBody>
      </p:sp>
    </p:spTree>
    <p:extLst>
      <p:ext uri="{BB962C8B-B14F-4D97-AF65-F5344CB8AC3E}">
        <p14:creationId xmlns:p14="http://schemas.microsoft.com/office/powerpoint/2010/main" val="24339550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D75F3-7897-46E2-93CF-900ACF953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“Why this, why now?”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EED7E-2603-4EF2-82F2-4ACA592C28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Intent is so much more than ‘vision and values’.</a:t>
            </a:r>
          </a:p>
          <a:p>
            <a:r>
              <a:rPr lang="en-GB" dirty="0"/>
              <a:t>How do concepts repeat to develop and deepen knowledge and understanding?</a:t>
            </a:r>
          </a:p>
          <a:p>
            <a:r>
              <a:rPr lang="en-GB" dirty="0"/>
              <a:t>Story matters </a:t>
            </a:r>
            <a:r>
              <a:rPr lang="en-GB"/>
              <a:t>– our brains </a:t>
            </a:r>
            <a:r>
              <a:rPr lang="en-GB" dirty="0"/>
              <a:t>privilege stories and this can provide the ‘hinterland’ of knowledge to broaden schema.</a:t>
            </a:r>
          </a:p>
          <a:p>
            <a:r>
              <a:rPr lang="en-GB" dirty="0"/>
              <a:t>Choices are </a:t>
            </a:r>
            <a:r>
              <a:rPr lang="en-GB" u="sng" dirty="0"/>
              <a:t>key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20392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31CA5-6DC3-43BC-B74D-6E1F1F081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If William Morris did curriculum design…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71905F-3821-4E27-8ED2-0A381F2E5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966" y="2114096"/>
            <a:ext cx="9942067" cy="467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868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31CA5-6DC3-43BC-B74D-6E1F1F081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If William Morris did curriculum design…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71905F-3821-4E27-8ED2-0A381F2E5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966" y="2114096"/>
            <a:ext cx="9942067" cy="46786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B79B81-138A-4AD5-90A9-72524086F695}"/>
              </a:ext>
            </a:extLst>
          </p:cNvPr>
          <p:cNvSpPr txBox="1"/>
          <p:nvPr/>
        </p:nvSpPr>
        <p:spPr>
          <a:xfrm>
            <a:off x="5085707" y="2825393"/>
            <a:ext cx="5373386" cy="2308324"/>
          </a:xfrm>
          <a:prstGeom prst="rect">
            <a:avLst/>
          </a:prstGeom>
          <a:solidFill>
            <a:srgbClr val="0C0C0C"/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Have nothing in your curriculum you do not know to be useful, or believe to be beautiful.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66755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40A17-4268-4185-857A-F69935A87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 to share…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A4641-477B-4249-93D2-67E62F8DA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How do you develop a curriculum for pupils to ‘know more and remember more’ in a small school context?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What barriers have you encountered and how are they being overcome?</a:t>
            </a:r>
          </a:p>
        </p:txBody>
      </p:sp>
    </p:spTree>
    <p:extLst>
      <p:ext uri="{BB962C8B-B14F-4D97-AF65-F5344CB8AC3E}">
        <p14:creationId xmlns:p14="http://schemas.microsoft.com/office/powerpoint/2010/main" val="11249072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4A26-1DC8-4CA9-8E02-FF7B4CCE1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24800"/>
            <a:ext cx="10515600" cy="608400"/>
          </a:xfrm>
        </p:spPr>
        <p:txBody>
          <a:bodyPr/>
          <a:lstStyle/>
          <a:p>
            <a:r>
              <a:rPr lang="en-GB" dirty="0"/>
              <a:t>Resources to support school self evaluation of the curriculum</a:t>
            </a:r>
          </a:p>
        </p:txBody>
      </p:sp>
    </p:spTree>
    <p:extLst>
      <p:ext uri="{BB962C8B-B14F-4D97-AF65-F5344CB8AC3E}">
        <p14:creationId xmlns:p14="http://schemas.microsoft.com/office/powerpoint/2010/main" val="41474031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F10EF-7070-4A7B-A644-9AE43A35A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Self Evaluation Tool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337820-7193-44AE-8331-8AF89B4CD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37870">
            <a:off x="2876196" y="1884692"/>
            <a:ext cx="6912600" cy="44266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65096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26E59-FFCB-423D-AB5D-49B97B016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Unit Plans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F94C04-1C11-4ED2-9C48-AD701B3B4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848" y="1868400"/>
            <a:ext cx="7182852" cy="437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08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EE38C-4D30-4274-8E72-5B01456FC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019" y="3124800"/>
            <a:ext cx="10515600" cy="608400"/>
          </a:xfrm>
        </p:spPr>
        <p:txBody>
          <a:bodyPr/>
          <a:lstStyle/>
          <a:p>
            <a:r>
              <a:rPr lang="en-GB" dirty="0"/>
              <a:t>Headteacher wellbeing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75874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7B824-D1E4-428A-84CC-71835B0CA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EEF 7 step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6EF81-FFF6-4FBB-A946-D2D933238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https://educationendowmentfoundation.org.uk/news/eef-blog-modelling-independence-the-seven-step-model-planning-tool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Strategies to adapt teaching and cultivating independence</a:t>
            </a:r>
          </a:p>
          <a:p>
            <a:r>
              <a:rPr lang="en-GB" dirty="0"/>
              <a:t>Move from dependence to independence in learning</a:t>
            </a:r>
          </a:p>
          <a:p>
            <a:r>
              <a:rPr lang="en-GB" dirty="0"/>
              <a:t>Improve pupil performance and confidence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34828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DE8A4-98C2-4FFD-8822-628A99897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231449"/>
            <a:ext cx="10515600" cy="608400"/>
          </a:xfrm>
        </p:spPr>
        <p:txBody>
          <a:bodyPr/>
          <a:lstStyle/>
          <a:p>
            <a:r>
              <a:rPr lang="en-GB" dirty="0"/>
              <a:t>EEF 7 step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3070F0-FDE5-4301-A4F8-36F620E74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167" y="1183200"/>
            <a:ext cx="8732083" cy="582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931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F08CA-034C-4841-8CB8-F56369928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24800"/>
            <a:ext cx="10515600" cy="608400"/>
          </a:xfrm>
        </p:spPr>
        <p:txBody>
          <a:bodyPr/>
          <a:lstStyle/>
          <a:p>
            <a:r>
              <a:rPr lang="en-GB" dirty="0"/>
              <a:t>Thoughts and questions?</a:t>
            </a:r>
          </a:p>
        </p:txBody>
      </p:sp>
    </p:spTree>
    <p:extLst>
      <p:ext uri="{BB962C8B-B14F-4D97-AF65-F5344CB8AC3E}">
        <p14:creationId xmlns:p14="http://schemas.microsoft.com/office/powerpoint/2010/main" val="34402341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D18C4-F5CF-4D02-9778-4F019C53B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1732F-C457-4100-8E8F-4BE868689D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How would you like to see the small school network develop?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What areas would you like to explore?</a:t>
            </a:r>
          </a:p>
        </p:txBody>
      </p:sp>
    </p:spTree>
    <p:extLst>
      <p:ext uri="{BB962C8B-B14F-4D97-AF65-F5344CB8AC3E}">
        <p14:creationId xmlns:p14="http://schemas.microsoft.com/office/powerpoint/2010/main" val="33420529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541B6-F582-4960-B9F1-77D2F03E1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24800"/>
            <a:ext cx="10515600" cy="608400"/>
          </a:xfrm>
        </p:spPr>
        <p:txBody>
          <a:bodyPr/>
          <a:lstStyle/>
          <a:p>
            <a:r>
              <a:rPr lang="en-GB" dirty="0"/>
              <a:t>Please complete your evaluations</a:t>
            </a:r>
          </a:p>
        </p:txBody>
      </p:sp>
    </p:spTree>
    <p:extLst>
      <p:ext uri="{BB962C8B-B14F-4D97-AF65-F5344CB8AC3E}">
        <p14:creationId xmlns:p14="http://schemas.microsoft.com/office/powerpoint/2010/main" val="458783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025B2-8A74-4AD2-9231-31DDC0F42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World Health Organisation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876D67-B595-4966-A1A4-67DE36599429}"/>
              </a:ext>
            </a:extLst>
          </p:cNvPr>
          <p:cNvSpPr txBox="1"/>
          <p:nvPr/>
        </p:nvSpPr>
        <p:spPr>
          <a:xfrm>
            <a:off x="838200" y="1868400"/>
            <a:ext cx="1099724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Health is a state of complete physical, mental and social well-being and not merely the absence of disease or infirmity.  An important implication of this definition is that </a:t>
            </a:r>
            <a:r>
              <a:rPr lang="en-GB" sz="2000" b="1" dirty="0"/>
              <a:t>mental health is more than just the absence of mental disorders or disabilities.</a:t>
            </a:r>
          </a:p>
          <a:p>
            <a:endParaRPr lang="en-GB" sz="2000" dirty="0"/>
          </a:p>
          <a:p>
            <a:r>
              <a:rPr lang="en-GB" sz="2000" b="1" dirty="0">
                <a:highlight>
                  <a:srgbClr val="FFFF00"/>
                </a:highlight>
              </a:rPr>
              <a:t>Mental health is a state of well-being in which an individual realizes his or her own abilities, can cope with the normal stresses of life, can work productively and is able to make a contribution to his or her community.</a:t>
            </a:r>
          </a:p>
          <a:p>
            <a:endParaRPr lang="en-GB" sz="2000" dirty="0"/>
          </a:p>
          <a:p>
            <a:r>
              <a:rPr lang="en-GB" sz="2000" dirty="0"/>
              <a:t>Mental health is </a:t>
            </a:r>
            <a:r>
              <a:rPr lang="en-GB" sz="2000" b="1" dirty="0"/>
              <a:t>fundamental to our collective and individual ability as humans to think, emote, interact with each other, earn a living and enjoy life.</a:t>
            </a:r>
            <a:r>
              <a:rPr lang="en-GB" sz="2000" dirty="0"/>
              <a:t> On this basis, the </a:t>
            </a:r>
            <a:r>
              <a:rPr lang="en-GB" sz="2000" b="1" dirty="0"/>
              <a:t>promotion, protection and restoration of mental health can be regarded as a vital concern of individuals, communities and societies throughout the world.</a:t>
            </a:r>
          </a:p>
        </p:txBody>
      </p:sp>
    </p:spTree>
    <p:extLst>
      <p:ext uri="{BB962C8B-B14F-4D97-AF65-F5344CB8AC3E}">
        <p14:creationId xmlns:p14="http://schemas.microsoft.com/office/powerpoint/2010/main" val="1653085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904D5-21F3-4BCA-BD90-C3379F0F4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it matters? (to everyone)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F070E-AA4D-4DCC-A323-55DCD5A96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Professional wellbeing underpins effective school improvement</a:t>
            </a:r>
          </a:p>
          <a:p>
            <a:r>
              <a:rPr lang="en-GB" dirty="0"/>
              <a:t> Schools have faced (and continue to face) </a:t>
            </a:r>
            <a:r>
              <a:rPr lang="en-GB" u="sng" dirty="0"/>
              <a:t>unprecedented</a:t>
            </a:r>
            <a:r>
              <a:rPr lang="en-GB" dirty="0"/>
              <a:t> pressures (social, Covid, financial, staffing shortages)</a:t>
            </a:r>
          </a:p>
          <a:p>
            <a:r>
              <a:rPr lang="en-GB" dirty="0"/>
              <a:t>Need to balance professional wellbeing and expectations of professional role</a:t>
            </a:r>
          </a:p>
          <a:p>
            <a:r>
              <a:rPr lang="en-GB" dirty="0"/>
              <a:t>It’s not just about teachers.</a:t>
            </a:r>
          </a:p>
          <a:p>
            <a:pPr marL="0" indent="0">
              <a:buNone/>
            </a:pPr>
            <a:r>
              <a:rPr lang="en-GB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966124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F070E-AA4D-4DCC-A323-55DCD5A96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	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214712-EBC7-4667-AB20-A7A581690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289" y="2897902"/>
            <a:ext cx="8649422" cy="25155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6D5A5B-D235-45B8-8CF3-631F7539FA23}"/>
              </a:ext>
            </a:extLst>
          </p:cNvPr>
          <p:cNvSpPr txBox="1"/>
          <p:nvPr/>
        </p:nvSpPr>
        <p:spPr>
          <a:xfrm>
            <a:off x="1771289" y="1512907"/>
            <a:ext cx="864942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“Should an emergency situation occur, you need to put your own oxygen mask on first, before attempting to help those around you.”</a:t>
            </a:r>
          </a:p>
        </p:txBody>
      </p:sp>
    </p:spTree>
    <p:extLst>
      <p:ext uri="{BB962C8B-B14F-4D97-AF65-F5344CB8AC3E}">
        <p14:creationId xmlns:p14="http://schemas.microsoft.com/office/powerpoint/2010/main" val="912802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3AEB7-AD95-4B5A-8362-B398BD034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3128"/>
            <a:ext cx="10515600" cy="608400"/>
          </a:xfrm>
        </p:spPr>
        <p:txBody>
          <a:bodyPr/>
          <a:lstStyle/>
          <a:p>
            <a:r>
              <a:rPr lang="en-GB" dirty="0"/>
              <a:t>Introducing Sheri Wright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6F0E4-12AD-41DF-9E07-783B9294A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61528"/>
            <a:ext cx="10515600" cy="968683"/>
          </a:xfrm>
        </p:spPr>
        <p:txBody>
          <a:bodyPr/>
          <a:lstStyle/>
          <a:p>
            <a:pPr marL="0" indent="0">
              <a:buNone/>
            </a:pPr>
            <a:r>
              <a:rPr lang="en-GB" b="1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Specialist Senior Educational Psychologist for Emotional Health and Wellbeing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018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3F73B-B7BE-470A-88CC-FAE692A76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NHS Five Steps to Wellbeing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9F96C5-FB93-4145-BF90-F2438F8E1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37080"/>
            <a:ext cx="10229273" cy="450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973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1996ADB0966946831600928F749DA2" ma:contentTypeVersion="16" ma:contentTypeDescription="Create a new document." ma:contentTypeScope="" ma:versionID="8c2c0264011ba0bfd0b66ffb40fbcd16">
  <xsd:schema xmlns:xsd="http://www.w3.org/2001/XMLSchema" xmlns:xs="http://www.w3.org/2001/XMLSchema" xmlns:p="http://schemas.microsoft.com/office/2006/metadata/properties" xmlns:ns2="e557bbdc-7c45-46d3-9322-786b8d3d81ce" xmlns:ns3="7b37178d-3180-4666-a039-d1fc4f3c29c2" targetNamespace="http://schemas.microsoft.com/office/2006/metadata/properties" ma:root="true" ma:fieldsID="37cb51e7bfafcd1fe6d5ef8d0641038e" ns2:_="" ns3:_="">
    <xsd:import namespace="e557bbdc-7c45-46d3-9322-786b8d3d81ce"/>
    <xsd:import namespace="7b37178d-3180-4666-a039-d1fc4f3c29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57bbdc-7c45-46d3-9322-786b8d3d81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8547526-a6f0-4707-a276-51d9665081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37178d-3180-4666-a039-d1fc4f3c29c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fe6be30-f62d-49e9-bce5-d7140a1d24b7}" ma:internalName="TaxCatchAll" ma:showField="CatchAllData" ma:web="7b37178d-3180-4666-a039-d1fc4f3c29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557bbdc-7c45-46d3-9322-786b8d3d81ce">
      <Terms xmlns="http://schemas.microsoft.com/office/infopath/2007/PartnerControls"/>
    </lcf76f155ced4ddcb4097134ff3c332f>
    <TaxCatchAll xmlns="7b37178d-3180-4666-a039-d1fc4f3c29c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F7AECF-CA45-40FF-8B52-6AFC34E5B3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57bbdc-7c45-46d3-9322-786b8d3d81ce"/>
    <ds:schemaRef ds:uri="7b37178d-3180-4666-a039-d1fc4f3c29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B2C9D30-B7B6-4392-8830-2A0C5E7DD225}">
  <ds:schemaRefs>
    <ds:schemaRef ds:uri="http://purl.org/dc/terms/"/>
    <ds:schemaRef ds:uri="http://schemas.microsoft.com/office/2006/documentManagement/types"/>
    <ds:schemaRef ds:uri="http://purl.org/dc/dcmitype/"/>
    <ds:schemaRef ds:uri="4fd92b1a-fc9f-4f77-9aa0-4035c507f4e5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801adc90-1e60-4fcf-9d8c-327c36f3d5ed"/>
    <ds:schemaRef ds:uri="http://www.w3.org/XML/1998/namespace"/>
    <ds:schemaRef ds:uri="e557bbdc-7c45-46d3-9322-786b8d3d81ce"/>
    <ds:schemaRef ds:uri="7b37178d-3180-4666-a039-d1fc4f3c29c2"/>
  </ds:schemaRefs>
</ds:datastoreItem>
</file>

<file path=customXml/itemProps3.xml><?xml version="1.0" encoding="utf-8"?>
<ds:datastoreItem xmlns:ds="http://schemas.openxmlformats.org/officeDocument/2006/customXml" ds:itemID="{E4928CA8-BCE1-4272-8350-DC943854214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4750</TotalTime>
  <Words>1708</Words>
  <Application>Microsoft Office PowerPoint</Application>
  <PresentationFormat>Widescreen</PresentationFormat>
  <Paragraphs>188</Paragraphs>
  <Slides>44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Avenir Next LT</vt:lpstr>
      <vt:lpstr>Calibri</vt:lpstr>
      <vt:lpstr>Source Sans Pro</vt:lpstr>
      <vt:lpstr>Tahoma</vt:lpstr>
      <vt:lpstr>Office Theme</vt:lpstr>
      <vt:lpstr>Small Schools Network Meeting </vt:lpstr>
      <vt:lpstr>Aims</vt:lpstr>
      <vt:lpstr>Introductions – Why are we here? </vt:lpstr>
      <vt:lpstr>Headteacher wellbeing </vt:lpstr>
      <vt:lpstr>World Health Organisation</vt:lpstr>
      <vt:lpstr>Why it matters? (to everyone)</vt:lpstr>
      <vt:lpstr>PowerPoint Presentation</vt:lpstr>
      <vt:lpstr>Introducing Sheri Wright </vt:lpstr>
      <vt:lpstr>NHS Five Steps to Wellbeing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governors can help</vt:lpstr>
      <vt:lpstr>Governors awareness about headteacher’s wellbeing</vt:lpstr>
      <vt:lpstr>Sources of support</vt:lpstr>
      <vt:lpstr>Sources of support</vt:lpstr>
      <vt:lpstr>Sources of support</vt:lpstr>
      <vt:lpstr>Break time</vt:lpstr>
      <vt:lpstr>Curriculum design in a small school  context</vt:lpstr>
      <vt:lpstr>What is a coherently planned and well sequenced curriculum? – the Box Set</vt:lpstr>
      <vt:lpstr>PowerPoint Presentation</vt:lpstr>
      <vt:lpstr>A well designed curriculum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did Ofsted say….</vt:lpstr>
      <vt:lpstr>A curriculum model for small schools</vt:lpstr>
      <vt:lpstr>A different analogy for high quality small school curricula – prototype theory</vt:lpstr>
      <vt:lpstr>“Why this, why now?”</vt:lpstr>
      <vt:lpstr>If William Morris did curriculum design…</vt:lpstr>
      <vt:lpstr>If William Morris did curriculum design…</vt:lpstr>
      <vt:lpstr>Time to share…</vt:lpstr>
      <vt:lpstr>Resources to support school self evaluation of the curriculum</vt:lpstr>
      <vt:lpstr>Self Evaluation Tool</vt:lpstr>
      <vt:lpstr>Unit Plans</vt:lpstr>
      <vt:lpstr>EEF 7 step model</vt:lpstr>
      <vt:lpstr>EEF 7 step model</vt:lpstr>
      <vt:lpstr>Thoughts and questions?</vt:lpstr>
      <vt:lpstr>What next?</vt:lpstr>
      <vt:lpstr>Please complete your evaluations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Hall.Salter</dc:creator>
  <cp:lastModifiedBy>John Rowe</cp:lastModifiedBy>
  <cp:revision>47</cp:revision>
  <cp:lastPrinted>2022-11-23T09:24:40Z</cp:lastPrinted>
  <dcterms:created xsi:type="dcterms:W3CDTF">2022-03-11T13:05:36Z</dcterms:created>
  <dcterms:modified xsi:type="dcterms:W3CDTF">2023-02-02T10:13:52Z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0x0101000B1996ADB0966946831600928F749DA2</vt:lpwstr>
  </property>
  <property fmtid="{D5CDD505-2E9C-101B-9397-08002B2CF9AE}" pid="3" name="MediaServiceImageTags">
    <vt:lpwstr/>
  </property>
</Properties>
</file>